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945" r:id="rId2"/>
    <p:sldId id="966" r:id="rId3"/>
    <p:sldId id="967" r:id="rId4"/>
    <p:sldId id="981" r:id="rId5"/>
    <p:sldId id="982" r:id="rId6"/>
    <p:sldId id="968" r:id="rId7"/>
    <p:sldId id="985" r:id="rId8"/>
    <p:sldId id="970" r:id="rId9"/>
    <p:sldId id="971" r:id="rId10"/>
    <p:sldId id="974" r:id="rId11"/>
    <p:sldId id="975" r:id="rId12"/>
    <p:sldId id="976" r:id="rId13"/>
    <p:sldId id="980" r:id="rId14"/>
    <p:sldId id="979" r:id="rId15"/>
    <p:sldId id="983" r:id="rId16"/>
    <p:sldId id="984" r:id="rId17"/>
    <p:sldId id="986" r:id="rId18"/>
    <p:sldId id="987" r:id="rId19"/>
    <p:sldId id="988" r:id="rId20"/>
    <p:sldId id="989" r:id="rId21"/>
    <p:sldId id="990" r:id="rId22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89194" autoAdjust="0"/>
  </p:normalViewPr>
  <p:slideViewPr>
    <p:cSldViewPr>
      <p:cViewPr>
        <p:scale>
          <a:sx n="61" d="100"/>
          <a:sy n="61" d="100"/>
        </p:scale>
        <p:origin x="-159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17:04:13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2732 9839 6837,'-25'12'5031,"25"1"-129,6 6-387,18 8-3354,-1-8-258,16 13 0,5-12 387,21 10-387,5-10-129,17 2-258,7-6-129,14 1 0,12 0 0,15-1 0,8 0-129,14-2-129,8-2 0,13-1 129,12-5-129,11-1 129,8-5-129,10 0-129,7-7 129,5-1-129,8-3 129,6 1-129,4-5 0,2 2 0,1 0-129,-4-2 0,-3-2 0,-7-2 129,-11 2-129,-8 0 0,-11-1 0,-12 4 0,-10 0 129,-9 2-129,-14 3 0,-8 4 129,-11-2-129,-11 1 129,-14 1 0,-12 0 0,-15 1-129,-15 1 129,-15 1 0,-15-1 0,-11 2 129,-12 1-129,-10-1 0,-14 1 129,9 0-129,-9 0 0,0 0 0,-13-2-387,2 2-645,-15 0-3999,-2 0-258,-14 0-387,-12-2-516</inkml:trace>
  <inkml:trace contextRef="#ctx0" brushRef="#br0" timeOffset="10540.6029">15458 2847 3612,'7'48'4773,"-4"-27"-645,2 8-774,-5-16-774,2 11-516,-2-24-645,0 22-129,0-22-516,0 0 0,0 0-258,0-12-258,0-21 258,1-9-387,2-19 258,4-11-258,-2-20 258,4-8-129,6-12 129,1-8 129,4 2-258,1-6 258,3 12-258,1 2 258,3 16-387,-4 11 258,-1 13-258,-5 15-258,0 16 258,-3 21-129,-3 20 0,-2 31-129,-1 20 129,2 23-129,0 22 129,2 19 129,-1 11-258,1 9-258,0-2 387,-3-4-258,-1-11 129,0-14 0,-2-17 129,-1-16-129,-1-12 0,-1-15 258,0-13-516,-3-19-258,4 0-903,-5-14-3612,0-17 516,-1-12-774,-3-1 0</inkml:trace>
  <inkml:trace contextRef="#ctx0" brushRef="#br0" timeOffset="10805.6181">15549 2459 9159,'0'0'5031,"0"0"-129,9 0-387,11-4-3225,3-12-645,8 5 387,-1-4-258,4 0 0,0-1-516,-2 4 129,-1 2-645,-4 1-258,4 9-3999,-10-6-387,3 6-129,-4-5-774</inkml:trace>
  <inkml:trace contextRef="#ctx0" brushRef="#br0" timeOffset="11176.6393">16494 2356 8385,'-13'0'4644,"13"0"-258,5-5 258,-5 5-3741,24-5 129,-1-3-129,8 6 0,-1-7-387,4 5 0,-2-3-258,-1 2-129,-5 1-387,-9-2-387,2 8-3612,-19-2-387,0 0 0,0 14-774</inkml:trace>
  <inkml:trace contextRef="#ctx0" brushRef="#br0" timeOffset="11396.6518">16503 2614 8901,'6'20'4902,"3"-20"-516,12 0 129,0-6-3612,11 2-129,-1-11 258,6 7-516,-4-5 0,-2 1-516,-3 4-516,-13-3-3870,0 11 129,-15 0-774,0 0-258</inkml:trace>
  <inkml:trace contextRef="#ctx0" brushRef="#br0" timeOffset="12348.7063">17871 1344 7611,'-3'-94'4386,"0"19"-129,3 75 387,0-56-2580,0 56-387,0 0-129,0 0-774,0 0-129,-35-43-387,35 43 0,-43 24-258,43-24 129,-62 68-387,24-17 258,0 11-258,2 8 387,4 0-258,10 4 645,8-2-774,14-7 387,10-8 0,20-5 0,10-10-129,8-1 0,6-5 0,-2 0-129,-1-2 129,-8 6-129,-8 2 129,-14 5-258,-15-2 258,-10-2-129,-17 2-129,-12-3 0,-10 0 0,-6-9-258,-2-7 258,-1-6-258,5-10 387,5-7 0,10-3 129,12-6 0,9-8 129,11 0 129,4-1-258,11 3 387,4 5-387,4 5 0,2 5-129,0 12-129,-2 13 258,-4 9-258,-1 16 129,-3 11-129,-4 14 258,-6 8 0,-3 2 129,1 6-129,-3-1 129,-3-3 0,-2-4-129,-2-11 129,-2-5 0,2-7-387,2-10 258,1-4 0,4-8 0,0-8 0,9-8-129,7-13 0,10-8-258,-1-18-1935,12-3-2193,-2-17-129,9-4-387,-2-16-387</inkml:trace>
  <inkml:trace contextRef="#ctx0" brushRef="#br0" timeOffset="12671.7248">18422 1883 12513,'10'-62'5031,"-4"47"-387,-6 15-258,0 7-3870,0 21 0,5 17-258,0 10-258,1 11 0,1 9 0,-1 13-258,0-2 258,0-2-258,-3-1 0,-2-13-387,1 3-387,-4-23-3999,2-1 387,0-22-645,2-3-129</inkml:trace>
  <inkml:trace contextRef="#ctx0" brushRef="#br0" timeOffset="12905.7382">18826 2562 5805,'26'14'5031,"-14"5"-387,-7 3-387,3 9-2451,-7 2-1161,4 7-258,-5 1-129,0 3-258,-3 1 0,-2-6-645,0 3-3741,0-9 0,4-6-516,-3-12 0</inkml:trace>
  <inkml:trace contextRef="#ctx0" brushRef="#br0" timeOffset="13552.7752">19482 2087 7611,'-24'-47'4644,"10"14"258,7 6-516,0-9-2451,7 2-1032,0-6-129,14 3-258,6-2 0,8 5 0,3 9-129,5 4-258,1 12 129,1 9-129,-7 14 0,-2 18-129,-9 14 0,-7 17-129,-7 9 129,-8 7-129,-10 7-258,-12-2-387,-6 8 258,-7-8-129,1-6 129,-4-10-387,6-12 516,5-13-129,11-16 516,11-11 258,7-16 0,18 3 129,6-8 0,10-4-129,4-3 258,4 4-258,1-1 0,-2 5-258,-1 3-258,-7-3-645,3 6-3612,-12-2-129,1 4-516,-9-3-516</inkml:trace>
  <inkml:trace contextRef="#ctx0" brushRef="#br0" timeOffset="13775.7879">20218 2485 9159,'9'-8'5031,"-9"8"-387,10 11-258,-6 7-4128,0 10-258,0 12 0,-4 3-258,0 10-258,-11-5-1032,0 8-2709,-10-8-645,-2-1 129,-2-13-645</inkml:trace>
  <inkml:trace contextRef="#ctx0" brushRef="#br0" timeOffset="14391.8232">20614 1821 8901,'21'-50'5160,"-6"30"-516,-3-2-129,8 5-3741,-2-2 129,6 6-129,-2 1-129,3 3-258,-4 9 0,3 0-129,-5 14-129,-1 1 0,-3 7-258,-4 4 129,-2 9 0,-4 6-129,-4 5 0,-1 1 0,-10 1 129,-7 1-129,-6 0 129,-8-2-258,-4-6 258,1-5 0,-1-10 0,4-9 0,5-5 0,8-7 0,18-5 0,0 0 129,12-12-129,14 2 0,8 1 0,3-2 0,5 5 0,2 0-129,-3 6 129,-5 3 0,-5 9 0,-6 7 0,-4 3-129,-6 7 129,-3 0 0,-4 5-258,-3 1 129,-4 2-129,-1 0 129,-4-4-129,-6 0 129,-5-3-129,-7 0 129,-7-2 258,-6 1-258,-4-5 0,-4 0-516,-2-20-1290,8 9-2580,1-13-387,16-9-516,8-19-258</inkml:trace>
  <inkml:trace contextRef="#ctx0" brushRef="#br0" timeOffset="15255.8726">21364 1204 8643,'-21'-51'4773,"21"51"-129,0 0 129,0 0-3612,0 0-516,0 0-516,0 0 129,40-38-129,-40 38-258,36 5 129,-36-5-258,43 22 258,-43-22-516,44 36 645,-44-36-387,32 64 774,-23-17-387,-6 10 0,-3 14 387,-7 7-774,-4 14 774,-2 2-516,0 2 258,2-3-645,1-7 774,5-8-516,5-16 0,1-8 0,7-12 129,5-13 0,2-8 0,5-10 0,0-5 0,3-6 129,-1-6-129,3-8 0,-1-9 129,-2-4-129,0-2 0,-3-3 0,-2 4 0,-4 5 129,-6 6-129,-7 17 129,0 0 0,-6 5 0,-5 24 0,-4 10 0,2 5 0,-3 12-129,4 8-258,1 1 258,3 4-129,3 3 0,4 3-129,-2-2 129,2 1-129,1-7 258,-1-4 387,1-1-258,-4-5-129,-2-10 129,1-2-129,-5-4 129,0-6 0,-7-4-258,-4 1-129,-4-11 258,-8-1 0,-2-3 129,-6-2-129,-4-1-129,0-6-258,7 15-2967,-4-15-1419,5 6-516,2-7-258,7 3-516</inkml:trace>
  <inkml:trace contextRef="#ctx0" brushRef="#br0" timeOffset="26121.4941">12708 7632 645,'0'15'2838,"0"-1"-1032,0-1-258,0-13-129,0 23-516,0-23 0,0 18 129,0-18-129,0 14 129,0-14 0,0 0 258,0 0-129,0 0 0,0 0-129,1-5-129,-1 5-258,0 0-258,1-13 0,-1 13-258,0 0 0,0 0-129,0 0 0,0 0-129,6-11 129,-6 11-129,0 0-129,0 0 0,0 0-258,0 0-2193,0 0-1548,0 0-516,0 0-129</inkml:trace>
  <inkml:trace contextRef="#ctx0" brushRef="#br0" timeOffset="26737.5292">12726 7795 1677,'0'9'3354,"0"-9"-258,0 0-3225,0 0-3096,0 0 0</inkml:trace>
  <inkml:trace contextRef="#ctx0" brushRef="#br0" timeOffset="27644.5812">12727 7879 2193,'2'-22'4644,"-2"-2"0,-2-8-1032,-6-20-1548,7 3-258,-8-28-516,5-3-387,-5-21-387,3-1 0,-1-5-129,3 6-258,1 2 258,3 9 0,0 13 0,12 15 0,1 15 258,9 10-387,0 11 0,5 9 0,3 7-258,-1 8 129,0 7-129,-2 13 129,-4 10-258,-7 15 129,-7 6 0,-5 11-129,-4 6 129,-10 6 0,-6 1-129,-4-3 0,-2-7 129,-2-12-129,1-8 0,3-14 129,3-11-129,6-14 129,11-4 129,-2-15-129,11 1 0,10-3 129,7 3-129,8 6 0,4 5 0,5 7 129,1 16-258,-3 8 129,-3 5 0,-5 9 0,-8 1 0,-10 5 0,-7 1 0,-8-3 129,-12-5 0,-9-3 0,-7-5-129,-5-5 129,-6-7-129,-2-8 0,-2-5 129,3-7-129,3-1-258,5-8 129,8 1-774,6-16-1032,15 11-2838,3-9-129,14 4-645,7-5-258</inkml:trace>
  <inkml:trace contextRef="#ctx0" brushRef="#br0" timeOffset="27885.595">13348 7582 5031,'26'0'5160,"-16"0"0,-10 0-516,9 22-3096,-9 1-516,3 7-258,-1 4-129,0 10-258,1 3 129,1 1-387,-1 1-129,-2-7-129,2-3-516,-3-13-903,6-1-3096,-5-11-258,2-3-516,-3-11 0</inkml:trace>
  <inkml:trace contextRef="#ctx0" brushRef="#br0" timeOffset="28164.6108">13888 7166 5160,'25'-14'5547,"-7"11"-774,-1-4-129,6 4-2709,-4-2-1161,8 5-258,-3-2-258,0 2-258,-4 0-258,-5 0-258,2 4-645,-17-4-3096,11 6-645,-11-6 0,0 11-516</inkml:trace>
  <inkml:trace contextRef="#ctx0" brushRef="#br0" timeOffset="28368.6226">13886 7386 6450,'0'16'4902,"16"-3"-258,8-8-258,2-5-3999,6-3 0,4-4-129,-1 0-129,-2 1-129,-6-2-516,-1 2-3612,-11 2-387,-5 3-258,-10 1-387</inkml:trace>
  <inkml:trace contextRef="#ctx0" brushRef="#br0" timeOffset="29164.6681">15076 6391 5676,'-28'-26'4773,"10"21"-129,-4 7-387,-5 10-3354,-2 19-129,-5 9-516,1 6 0,-2 8-258,6 0 129,4 0 129,10-2 0,13-8 0,12-5 129,16-2-258,10-1 387,6-5-387,3 1 129,3 0-129,-3-3-129,-7 0 0,-12-3-258,-11 0 258,-11-6-387,-5-2 258,-17-2-129,-12-4 129,-11 0-129,-5-3 129,-9-1 129,1-4 0,5-1 129,5-1-129,9-2 0,11 0 129,14 0 0,10 0-129,20 0 0,11 0 0,6 8 0,5 9 0,1 9 0,-2 13-129,-6 9 258,-7 16-258,-9 8 129,-9 8 129,-6 4-129,-4 5 129,-5-4-129,-1-9 129,1-9-129,2-13 0,3-13 0,5-10-258,4-21-903,12-6-2580,-6-9-774,9-18-258,-1-7-387</inkml:trace>
  <inkml:trace contextRef="#ctx0" brushRef="#br0" timeOffset="29448.6844">15544 6865 8643,'0'-43'5160,"0"43"-258,0 0-258,-4 10-3870,0 15 0,4 13-129,0 8-258,2 12 0,-1 7-129,1 5-129,2 3 0,-1-10-258,4 0-645,-6-17-1677,8-3-2322,-3-15-387,4-6-129,0-15-516</inkml:trace>
  <inkml:trace contextRef="#ctx0" brushRef="#br0" timeOffset="29668.697">15838 7263 7740,'35'-2'5031,"-21"11"-516,1 7-258,-7 5-3483,-2 10-387,-6 1-258,-5 5 0,-7 1-258,-7-4-258,2 8-1806,-2-13-2064,1-7-387,3-9-387,7-8-129</inkml:trace>
  <inkml:trace contextRef="#ctx0" brushRef="#br0" timeOffset="30036.718">16191 6939 7740,'57'-82'5289,"-26"47"-516,7 13-129,-7 3-3741,5 19-129,-7 7 0,-2 20-387,-10 7-129,-5 5-129,-8 9 0,-4 3-129,-11 7 129,-5 0 0,-6 2-129,0-6 0,-2-6 0,4-3 129,3-10-129,7-9 129,6-12 0,4-14 0,18 1 0,4-7 0,7-10-129,3-3-129,3-2-129,-2-6-645,8 5-3870,-9-4 0,1 4-516,-7-7-387</inkml:trace>
  <inkml:trace contextRef="#ctx0" brushRef="#br0" timeOffset="30627.7518">16850 6446 9030,'13'-60'5031,"-7"33"0,10 13-258,-4-1-3741,13 15-387,1 0 0,2 20-129,-4 6-129,-3 11-258,-6 9 0,-5 8 0,-10 3-258,-2 1 129,-9-1-129,-2-7 0,0-5 0,2-5 129,3-8-129,2-4 129,6-6-129,0-5 258,4-5-258,3 0 258,-7-12-129,13 13 0,-13-13 0,14 1 0,-14-1 0,15 6 0,-15-6 129,14 16-129,-8 0 129,0 5-129,-3 9 258,-1 5-258,-2 4 129,0 4-129,0 3 0,-1 1 0,1 0-129,1-3 129,6-5-129,2 0 129,6-1 0,1-6 0,1-3 0,-2 1 0,-3 1 0,-5 2 129,-7-1 0,-4 1 0,-12 2 129,-5 0-258,-8-3 258,-1 4-258,-4-4 0,0-7-516,3 10-1677,-4-13-2709,4-3-129,0-9-387,5-5-516</inkml:trace>
  <inkml:trace contextRef="#ctx0" brushRef="#br0" timeOffset="31176.7832">19046 6430 9159,'-10'7'5160,"10"26"-258,1 9-258,7 23-3225,-2 1-1032,5 11 129,0 1-258,1-2-516,1 0-258,-5-20-1419,1 0-2709,-5-15-129,-1-12-516,-3-16-258</inkml:trace>
  <inkml:trace contextRef="#ctx0" brushRef="#br0" timeOffset="31595.8072">18985 6433 9933,'-13'-87'5160,"11"54"-258,8 9 0,8-4-3999,12 13-129,3 1-387,8 11 0,0 3 0,-2 20-129,-4 9 0,-6 12-258,-8 11 0,-9 6-129,-8 4 129,-7 1-129,-7-1-129,-6-8 258,1-6-129,0-12 0,4-9 0,5-10 129,10-17-129,6 9 129,11-9 0,7-7-129,7 0 129,4 2-129,-1 3 129,-2 2 0,-2 7-129,-8 13 129,-4 4 0,-7 5 129,-7 5-129,-4 2 0,-7 1 129,-6 1-258,-4 2-129,-6-10-645,7 9-3225,-11-13-645,5-1-387,-1-9-516</inkml:trace>
  <inkml:trace contextRef="#ctx0" brushRef="#br0" timeOffset="31927.8262">19480 7021 9288,'72'-15'5031,"-37"14"-258,-6 1-258,0 3-3870,-10 9-129,-1 7-258,-9 4 0,-4 7-258,-5 2 0,-7 3 129,-7 1-129,-2 5 129,-4-7 0,1-1 129,2-5-129,2-7 129,5-7-129,10-3 129,0-11 0,16 0-129,6-8 0,6-5 0,5-3-129,2 0-129,2 3-129,-4-8-645,7 9-3096,-13-8-903,2 6-516,-8-6-258</inkml:trace>
  <inkml:trace contextRef="#ctx0" brushRef="#br0" timeOffset="32160.8394">20173 6711 9288,'13'-15'5289,"3"6"-258,10 9-645,7-8-3483,7 6-516,2 1-258,-2 1-387,2 3-1161,-12 2-3225,-3 3-258,-11-3-387,-16-5-258</inkml:trace>
  <inkml:trace contextRef="#ctx0" brushRef="#br0" timeOffset="32324.8489">20284 6882 10836,'-12'16'5031,"18"-7"-129,12-14-129,12-5-4515,8-4-129,7-3-258,4 6-1419,-6-7-3225,-1 6-258,-8-5-258,-7 0-516</inkml:trace>
  <inkml:trace contextRef="#ctx0" brushRef="#br0" timeOffset="33075.8918">21393 5878 6837,'-5'-70'5160,"-14"41"-129,-6 8-129,-11 1-3483,-1 20-516,-7 0-129,2 21-258,2 9-258,11 9 0,8 5 0,18 4-258,12 5 0,20-2 129,12 0 0,8-1-129,4 1 129,-1-3-129,-3 0 0,-10-3 0,-12 0 129,-15 1-129,-12-1-129,-20-3 0,-13-2-129,-13-4 129,-9-5 0,-5-9 0,3-2-129,1-9 258,9-2-129,12-8 129,11 1 129,14-2-129,10 0 0,14 10 0,7 2 129,8 7-129,2 6 0,2 10 0,-1 8 129,-4 9-129,-5 6 129,-6 8-258,-7 4 129,-7 5 129,-3 0-129,-3-7 0,-4-3-129,1-10 0,5-8-258,0-19-387,12-1-2580,3-21-1419,9-9-387,5-22-387,7-12 0</inkml:trace>
  <inkml:trace contextRef="#ctx0" brushRef="#br0" timeOffset="33571.9202">21703 6449 9546,'-20'-82'5289,"9"48"-387,7 5 129,0 2-4257,9 7 0,9 4-387,7 7 0,4 9-129,3 2-258,0 13 258,-1 9-258,-2 7 258,-6 4-387,-7 7 258,-8 2-129,-4 2 0,-11-2-129,-3-3 0,-3-5 129,-2-6 0,0-4 0,3-7 0,3-7 0,4-4 0,9-8 0,0 0 0,0 0 0,10 0-129,6-3 0,3 1 129,4 2 0,3 6 0,1 3-129,-1 7 0,-1 4 129,-4 4-258,-6 0 0,-3 4 0,-6 2 0,-4-1-129,-6-2 258,-6-1 0,-10-2-129,-5-2 0,-8-5-387,-3 1 129,-6-14-387,5 3-258,-7-14-1935,12-6-1677,7-10-387,7-7 0</inkml:trace>
  <inkml:trace contextRef="#ctx0" brushRef="#br0" timeOffset="34187.9554">21994 6046 8901,'59'-64'5160,"-27"41"-258,-1 3-258,4 10-3999,-2 8-129,0 4-129,-5 15-258,-6 12 0,-8 8-129,-7 8 129,-6 5 129,-2 5-129,-9 5 129,0 0-129,-2 1 0,1-5 129,4-2-129,5-4-129,2-8 0,9-9 0,4-7 0,7-8 129,0-11-129,5-5-129,-1-5 258,1-11-129,1-8 0,-3-4 0,0-3 129,-4 2 0,-2-1 0,-4 3-129,-2 3 129,-4 8 0,-7 14 0,0 0-129,0 9 0,-2 20 0,-8 7 0,1 10 0,-3 10 0,2 9 0,-3 5 129,4 3-129,1-3 0,3-1 0,1-5 0,1-5-129,1-6 129,-1-8 0,-1-8-129,-2-3 129,-2-7-129,-3-1 129,-6-4-129,-1-5 129,-2-2-129,-3-5 0,2-2-258,-1-5-129,0 2-129,-1-6-516,9 2-2064,-6-3-1677,5-2-258,-2-2-645,1 0 517</inkml:trace>
  <inkml:trace contextRef="#ctx0" brushRef="#br0" timeOffset="36264.0742">16189 9368 258,'0'0'3354,"0"0"516,-5-15-1419,5 15-516,0-14 0,0 14 258,4-32-129,4 17-129,-8-11-516,3 11-258,-3-4-258,0 19-258,10 0 258,-6 23-645,0 15 129,0 14-129,2 14 0,-2 7-129,-1 4-129,0-4-129,1-6-129,-3-12-129,3-8-516,-4-20-2580,0-13-903,0-14-516,0 0-258,-9-25 0</inkml:trace>
  <inkml:trace contextRef="#ctx0" brushRef="#br0" timeOffset="36700.099">16082 9136 8901,'-5'-121'4644,"18"75"-129,13 14-387,6-2-2967,13 8-645,1 6 0,6 11-129,-6 9-129,-2 10-129,-10 13 0,-7 13 0,-12 8-258,-14 10 258,-4 8-129,-15 4-129,-9-1 129,-5-5 0,-4-4 0,4-7-129,0-8 129,8-11 0,7-9 0,11-10 0,11-5-129,16-4 129,12-2 0,10 0 0,10 5 0,4 3 0,1 5-129,-3 9 129,-9 5 0,-8 7 0,-13 7 0,-15 3 0,-14 1 0,-17 1 0,-14 0 0,-6-1 0,-8-7 0,-6-3 0,0-5-258,0-12-645,15-2-3225,2-11-387,12-5-258,9-8-387</inkml:trace>
  <inkml:trace contextRef="#ctx0" brushRef="#br0" timeOffset="37100.1219">16662 9711 8256,'60'0'5031,"-38"8"-516,1 6-129,-6-2-3483,1 11-516,-5 0-129,-4 8-258,-6 1 0,-3 2 129,-11 0-129,-2 2 0,-7-2 258,-1-2-258,0-6 258,3-2 0,4-5-129,7-4 0,7-3 0,5-1 0,11-5-258,5 6 129,3 0-129,0 3 0,-2 5 0,-3 3-129,-8 5 129,-5 1 0,-6 6 0,-6 2 129,-9 1-129,-7 0 258,-6 2-258,-5-7 129,-2-1-387,-4-12-387,7 2-2193,-2-16-1290,5-6-258,7-17-387,11-14 0</inkml:trace>
  <inkml:trace contextRef="#ctx0" brushRef="#br0" timeOffset="37301.1334">17233 9520 10707,'85'-44'4902,"-38"28"-387,-6-4 0,1 8-4386,-1 3-258,-7-4-1677,-8 10-2580,-9 2-258,-17 1-516,4 12 129</inkml:trace>
  <inkml:trace contextRef="#ctx0" brushRef="#br0" timeOffset="37453.1422">17265 9711 10320,'-17'33'4902,"24"-28"-258,10-6-258,18-10-3741,4-3-387,3-6-387,7 6-3870,-7-7-387,-2 2-387,-5-4-645</inkml:trace>
  <inkml:trace contextRef="#ctx0" brushRef="#br0" timeOffset="38180.1838">18239 8432 9159,'-15'-35'4773,"0"33"-645,-2 9 258,-7 13-3999,4 12-129,-1 4-129,1 8-129,5 4 129,8 2 0,7-4 129,7 3-129,13-4 0,9 0 0,3-2 0,4 0 0,-4-2 129,-5 1-258,-9 1 0,-10-2 0,-8 3-387,-12-6 0,-10-1 129,-7-8-129,0-3-129,-7-9 0,6-4 0,-2-8 258,10-5 258,3 0 0,7-3-129,12 3 387,-10-1 129,10 1-258,6 18 129,2 8-129,0 11-129,1 8 0,1 11 129,0 10 0,-1 6-129,0 1 258,1-1-258,2-1 129,-1-3 129,-1-8-258,1-10-129,-3-13-387,3 2-1419,-5-18-2193,4-6-258,1-15-387,5-12-387</inkml:trace>
  <inkml:trace contextRef="#ctx0" brushRef="#br0" timeOffset="38633.2096">18567 8911 6837,'-13'-30'4644,"11"13"-258,2-1-129,2-4-2967,9 9-516,-1 3-516,3 3 0,-2 1-258,-1 6 0,-2 0 129,-8 0-129,8 12 0,-8-12 129,2 16-129,-2-16 129,0 15 0,0-15 0,0 0-129,0 0 129,-2 12-129,2-12-129,0 0-258,0 0-258,0 12-1161,0-12-2451,0 0-258,-2 16-258,2-16-258</inkml:trace>
  <inkml:trace contextRef="#ctx0" brushRef="#br0" timeOffset="39436.2555">18558 8896 4386,'-7'-27'4773,"5"15"-129,2-7-387,0 7-1935,0-13-1161,13 9-258,0-6-258,8 8-129,2-1-129,8 3 0,4 0 129,2 9-387,2 3 129,-3 3-129,-2 9 0,-5 5 0,-6 8-129,-7 3 129,-8 3-258,-6 3 258,-2-1-258,-6-1 258,-9 2-129,-6-2-129,-2-3 129,-5-2 0,-2-6-129,5-1 129,-3-6 0,5-2 0,4-5-129,6-2 129,5-4 0,8-1-129,0 0 129,0 0-129,0 0 129,0 0 0,0 0 0,0 0-129,0 0 129,0 0 0,0 0 0,0 0-129,5 0-387,-5 0 0,0 0-387,0 0-1161,0 0-2064,0 0-645,10 7 0,-10-7-516</inkml:trace>
  <inkml:trace contextRef="#ctx0" brushRef="#br0" timeOffset="40056.291">18662 9135 5289,'0'-11'4515,"0"11"0,7-13-387,10 12-2709,0-7-516,10 8-129,1 0 129,11 4-129,1 5-129,1 10-258,-5 4 0,-1 6-258,-8 3 0,-7 2 0,-11 2-129,-9 0 0,-9 0 0,-12-2 0,-7-4 0,-9-2 0,-5-4 0,-5-1 0,-3-7 0,0-4 0,4-2-129,5-9-387,11 3-774,1-7-2838,18-8-516,9-6-258,12-1-387</inkml:trace>
  <inkml:trace contextRef="#ctx0" brushRef="#br0" timeOffset="40300.3051">19209 9333 8643,'31'-4'4773,"-19"4"-129,-3 10-387,-9 4-3870,0 8-258,-7 12-1290,-10 0-2967,-2 4-387,-3-1-258,-2-4-387</inkml:trace>
  <inkml:trace contextRef="#ctx0" brushRef="#br0" timeOffset="40635.3242">19354 8946 9159,'55'-78'5160,"-21"45"-387,6 9-258,1 7-3870,5 12 0,-3 5-258,-3 21-129,-10 12-129,-10 12 0,-13 9 0,-7 11 0,-15 3-129,-9 5 0,-3-1 0,-4-7 0,5-7 0,6-7 0,11-12 129,9-12-258,10-13 129,14-11 0,15-3-258,5-17-387,11 0-3354,-3-15-903,2 0-258,-4-9-387</inkml:trace>
  <inkml:trace contextRef="#ctx0" brushRef="#br0" timeOffset="41123.3521">20082 8461 8643,'13'-37'5160,"2"35"-516,2 2-387,3 13-3999,1 8 0,-1 10 0,-5 7 0,-4 9-129,-6 6 129,-5 8-129,-2-3-129,-4 2 129,-2-4-129,3-3 0,3-5-129,2-10 129,5-5 0,7-9 0,3-6 0,1-3 0,-1-5 0,0 0 0,-4-4 0,-1 3 0,-10-9 0,9 22 0,-3-5 0,0 4 0,3 1 0,4 4-129,4 3 129,3 0 0,1 5 0,0-1-129,-6 1 129,-5 6 0,-7-2 0,-8 6 0,-13 2 0,-8 2 0,-9 1 0,-4-1-129,-1 5-645,-9-9-3612,7 2-258,2-8-516,4-1-258</inkml:trace>
  <inkml:trace contextRef="#ctx0" brushRef="#br0" timeOffset="44179.5269">13231 11768 903,'0'-9'4386,"0"-3"387,0-6-387,7 4-1677,-7-15-516,6 14-645,-7-9-258,0 10-516,-10-4-129,-4 9-387,-11 9 0,-4 3-258,-9 13 0,-6 3 129,-2 9-258,-3 4 129,1 3 0,3 2 0,9 1 0,4-6 0,11 0 0,7-1 0,9-5 0,6-4 129,8-3 0,4 1 129,4-6-258,5 5 129,1-4 0,4 7 0,1-1 129,3 4-258,1 2 129,1 2 0,1 4-129,-3 1 0,-3 4 129,-4-1 0,-7 1 0,-6 1-129,-8 0 0,-5 1-129,-10 1-129,-12-4-129,-2 0-387,-11-8-129,0 8-387,-12-16 0,4 7 129,-4-15 129,6 0 258,3-9 387,7-1 258,6-3 258,7-7 387,12-3 0,7-5 0,3 3-129,8-2-258,6-1 0,3 2 0,5 2 0,-1 1 129,6 8 129,-4 0 129,5 4-129,-3 7 129,4 9 0,-4 6-129,2 7-129,-1 5-129,1 6 0,-2 4 0,-1 4-129,-2 3 0,-3 6 0,-6-1-129,-3 2 129,-5 5 0,-6 1-129,-1 4 0,-9 2 0,-3 3 0,-3-4 129,0 1-129,0-6 0,2 1 129,1-4-129,4-5 0,3-6-258,6-4 0,0-8 0,5-1 258,3-12-258,7-3 129,0-9 129,5-1-129,0-9 258,5 0-129,-3-5-645,4-3-3354,0 1-258,-5-5-387,1 0 0</inkml:trace>
  <inkml:trace contextRef="#ctx0" brushRef="#br0" timeOffset="45519.6035">22616 11330 774,'0'-12'4128,"0"12"258,2-12-258,6 10-1935,0-8-774,12 5-516,-2-5-129,9 6 0,-1-8-129,6 9 0,-1-2-129,3 5-129,-5 0 0,0 14-258,-4 4-129,-5 8 129,-5 3-258,-3 5 129,-6 4 129,-6 4-129,-1 5 129,-8 5 0,-6 7 0,-2 3 0,-7 8 0,0 5 0,-3 2-129,5 1 258,-2-3-258,7-4 258,7-4-129,6-6 0,4-11 129,10-8-129,7-8 258,7-8-258,4-7 129,5-4-129,0-13 0,1-2-129,-2-2 129,-2-9 0,-6-5-258,-5 2 258,-4-4-258,-8 5 258,-4 0-129,-3 13 0,0-12 0,0 12-129,-13 12 258,6 5 0,1 5-129,-2 6 0,2 5 129,1 5-258,0 5 258,1 1-129,-1 5-129,0 2 129,2 2 0,-1-2 0,0 2-129,2-4 129,1-3-129,1-3 129,1-7 0,4-3 0,0-1 129,1 0-258,-1-7 258,-1 0-129,-2 0 0,-2-1 0,-4-2 129,-6-1-129,-4-3 0,-4-2 129,-6 1-129,-2-5 129,-5 1-129,1-2 129,-3-3 0,-2 2-258,1-2 129,0 0-129,3 2-516,1-8-2580,8 3-1677,1-2-258,6-3-516,4 0 0</inkml:trace>
  <inkml:trace contextRef="#ctx0" brushRef="#br0" timeOffset="46796.6766">14068 13071 3870,'4'45'4515,"-4"-28"129,0-3-258,2-2-2709,-2-12-516,0 0-129,-11-14 0,8-1-129,-8-11-387,4-6 0,-4-14 0,4-4-258,-3-13-129,3-7 0,0-7 0,4-6-258,3-4 0,0-1 129,7 6-129,7 4 0,6 8 0,2 7 129,6 8-129,4 5-129,4 12 516,3 9-258,-1 11 0,1 15 0,-4 6 0,-2 16 0,-4 12 0,-2 10 0,-8 6 0,-4 6 0,-7 2 129,-5-1-129,-3-2 0,-10-3-129,-3 0-129,-11-8 0,0 0-258,-8-13-258,-1 2-129,-6-14 129,5 0 258,1-12 387,4-2 0,7-2 129,5-12 516,17 12 129,-1-26 258,13 16-258,11-5-129,11 7-129,4 2-129,4 6 129,1 6-258,-2 10 0,-1 6 0,-5 7-129,-3 6 0,-5 7-129,-4 4 129,-5 0 0,-5 2-129,-1-2 129,-3-1 0,-5-4 0,-4-3 0,-7-2 0,-9-4 129,-4-6-129,-6-2 129,-6-4-129,-5-5 0,-5-3 0,-2-5 129,2-7-129,4 0 0,4-10-129,7-1-129,8-7-645,17 3-3483,2-2-387,11 2-387,10-1-129</inkml:trace>
  <inkml:trace contextRef="#ctx0" brushRef="#br0" timeOffset="47088.6932">14804 13022 9933,'4'-11'5160,"-4"11"-387,1 15-258,8 5-3741,-6 6-516,3 8-129,-1 5 129,2 3-258,-4 1-129,0-2-258,-1 9-774,-3-13-3483,-1-3-258,-5-10-258,1-7-258</inkml:trace>
  <inkml:trace contextRef="#ctx0" brushRef="#br0" timeOffset="47524.7183">15851 12972 6708,'27'0'5031,"-18"5"-516,3 3 129,-12-8-3225,21 24-516,-12-10-129,1 6-129,-4 1-258,0 7-129,-3-2-258,-3 3-129,-9-1-129,-6-2-387,-1 10-387,-11-8-3225,3 0-516,-5-7-258,0-4-516</inkml:trace>
  <inkml:trace contextRef="#ctx0" brushRef="#br0" timeOffset="48319.7636">16896 12796 5160,'8'30'4902,"-7"-18"-258,2 7-387,-9-18-2193,6 11-516,-8-12-387,8 0-516,-19-20 129,9 0-387,-1-9-129,0-12-258,4-5 0,2-12-129,3-8 129,2-8 0,4-4 0,7-4 0,6 2 0,4 5 0,5 5 0,2 10 129,6 11-129,-1 15 0,5 10 0,-4 21 0,0 13 0,-4 16 0,-1 14 0,-5 10 0,-3 9-129,-4 3-129,-6 6 129,-4-5 0,-3-5-129,-4-7 0,-2-5-258,-11-7-258,2 1-516,-15-15-1419,5 2-1806,-9-6-258,2-3-129,-5-11 1935,10 5 903</inkml:trace>
  <inkml:trace contextRef="#ctx0" brushRef="#br0" timeOffset="48651.7826">17022 12683 774,'-10'-3'3870,"4"-21"387,7 11-258,9 4-1419,-1-7-774,8 9-258,-2-4-387,8 7-258,0 1 129,7 3-516,-1 3 0,4 10-258,1 1-129,-3 5-129,2 4 129,-3 6-129,-6 3 0,-1 2 0,-5 2 0,-3 1 0,-7-1 0,-3 2 0,-5-5-129,-4-2 129,-6-4 0,-7-1 129,-7-4-129,-5-5 0,-7-4 129,-4-5-129,-4-3 129,0-5-129,2 0-129,1-6 129,6-2-258,5-5-258,15 9-2193,2-8-1677,9 0-129,4 12-645,7-20 129</inkml:trace>
  <inkml:trace contextRef="#ctx0" brushRef="#br0" timeOffset="49439.8278">17551 13039 3354,'-10'-1'4128,"2"-15"258,3 0-2322,5 16-258,-3-26 0,3 26-129,2-26-387,7 16-387,-4-6 0,5 8-387,2-2-129,3 5 0,1 3-129,3 2 0,-2 8-129,4 6 258,-5 5-258,0 5-129,-3 3 129,-6 2-258,-5 6 129,-2 0-387,-7 1 258,-6 0-129,-5 2-129,-7-2 129,0 2-129,-6-5 129,3-5 129,0-4 129,3-5 129,6-4 0,6-7 258,13-8-129,0 0 129,13 0-129,7 0 0,7-4 0,4 0 0,1 0-129,0 2 0,0 0 0,-4 2 0,-3 0 0,-4 0 0,-3 2 0,-5 1-129,-5-3-387,5 7-3612,-13-7-516,0 0-516,6-8-387</inkml:trace>
  <inkml:trace contextRef="#ctx0" brushRef="#br0" timeOffset="50343.8795">19534 12729 5160,'12'12'4902,"-8"5"-258,-4-17-129,-10-7-2838,10 7-258,-24-30-516,12 6-258,-3-12-258,4-3 129,3-10-258,3-6 0,4-15 0,3-7-129,9-6 0,4 1 129,6 2-129,6 5 258,1 8-258,7 11 129,0 17 0,-2 18-129,-1 16 0,-2 10 0,-5 14-129,-5 13 0,-7 13-129,-6 3 129,-7 8 0,-2-1 0,-12 5-129,-6-3-129,-1-4 129,-6-7-129,-2-8 129,-2-6 0,4-11 0,4-8 0,7-6 0,8-7 258,8 0-129,5-16 0,13 6 0,7-2 0,5 4 129,5 4-129,2 4 0,-1 5 0,-1 11 0,-3 4 0,-3 6 0,-5 3 0,-5 7-129,-5-1 129,-6 3-129,-8-2 129,0 1-129,-11-1 129,-6 0 0,-7-4 0,-4-5 0,-6-3 129,-6-7-129,-2-3 0,0-11 0,1-3 0,2-3 0,5-8-258,10 0-387,3-13-1032,18 10-2580,3-6-516,13 8-258,7-5-387</inkml:trace>
  <inkml:trace contextRef="#ctx0" brushRef="#br0" timeOffset="50875.9099">20209 12687 9159,'27'-11'4902,"-18"0"-258,3 4-258,-12 7-3612,18-11-258,-8 8 0,3 3-387,-4 7 0,3 2 129,-5 4-129,0 6 0,0 1-129,-3-1 0,-4 5 129,0-2-129,-3 2 0,-5 1 0,-2-1 0,-3-4 0,0-2 0,-2-1 0,1-5-129,4-4 129,10-8 0,-9 6 0,9-6 0,9-2 129,1-2-129,7-1 129,1 2 0,3 1-129,-1 2 129,1 3 0,-2 4-129,-2 7 129,-3 1-129,-2 4 129,-4 3 0,-3 0 0,-5 1-129,-4-1 129,-7 0 129,-3 2-258,-8-3 129,-3 0-129,-10-4 0,-8 0 0,-6-1-387,-10-5-258,1 8-1419,-10-15-2580,1 2-258,-4-6-258,4 0-516</inkml:trace>
  <inkml:trace contextRef="#ctx0" brushRef="#br0" timeOffset="51296.934">18579 13229 9417,'-5'-11'5160,"5"11"-258,8-2-258,6 9-3354,-6 4-774,5 12-129,-3 6-129,-1 8-129,-5 7-258,-4-1-258,0 15-1032,-16-8-3225,1 5-129,-8-8-387,-3 0-387</inkml:trace>
  <inkml:trace contextRef="#ctx0" brushRef="#br0" timeOffset="99899.7138">9112 14853 2322,'-15'-41'4902,"9"15"0,2 1-129,-9-10-2580,11 17-387,-14-11-258,5 16-516,-10 1-516,-2 11 129,-8 2-387,-4 17-129,-4 6 129,-5 13-258,-1 8 0,1 6 0,2-1 0,7 1-129,6-2 129,10-1-129,9-6 0,10-6 129,9-5 0,10-3-129,8 1 129,4-2-129,7-2 129,0 2 0,2 0-258,-1-1 258,-5 1 0,-5 3 0,-7 0 258,-12 5-516,-8 1 516,-7 4-516,-16 5 258,-8 0-258,-3 5-129,-12-10-774,3 9-516,-6-21 0,8 8-129,-3-21 129,14 4 258,-1-16 387,10 3 516,8-3 645,11-3 774,0 0 129,2-7 258,16 7-129,-2 0-387,10 12 129,-4-3-258,4 12-129,-4 2-129,0 11 0,-6 10-129,1 8 129,-8 2-258,-1 5 129,-3 1 0,-1 4-387,-2 3 258,-2 3-258,0 0 258,-4 2-387,-1 5 387,0 0-129,-2-1-129,0-3 258,2-7-258,0-6-129,5-10 0,0-16-516,11-12-3096,2-12-903,4-10 0,6-15-516</inkml:trace>
  <inkml:trace contextRef="#ctx0" brushRef="#br0" timeOffset="100611.7547">9571 15420 2580,'23'-63'5031,"-23"34"-258,-8 5-258,-9 16-2322,-17-5-774,5 13-387,-10 5-258,3 15-387,-1 0-129,6 4 129,5 2-258,9 2 0,8-1 129,9 1-129,3-1 129,14 1-129,8-4 258,8 6-258,5-1 129,2 6 0,-1 4-258,-2 0 129,-6 0-258,-8 3 129,-11 1-129,-12-2-129,-7 0 0,-14-8-129,-5 2-129,-10-6 129,0 0-129,-2-11 129,5 2 0,4-8 129,6-4 0,6-4 129,9-3 0,8-1 258,0 0 0,11 0-129,3 4 258,2 4-129,-1 12 0,1 8 129,0 4-129,-1 6 0,-1 5 129,-1 4-258,0-1 258,-1 1-387,1-6 258,1 0-516,0 2 258,0-8-516,7 6-1161,-7-23-2709,7-1-387,-1-12-258,1-7 0</inkml:trace>
  <inkml:trace contextRef="#ctx0" brushRef="#br0" timeOffset="100920.7723">10061 15540 8256,'0'0'5031,"0"0"-258,-3 18-258,3 12-4257,1 19 0,5 2 0,5 10 0,-4 1-258,3 1 129,0-4-258,-1-6 129,0-8-387,-6-15-1290,1-5-2838,-1-9-516,0-5-129,-3-11-516</inkml:trace>
  <inkml:trace contextRef="#ctx0" brushRef="#br0" timeOffset="101132.7845">10406 16008 4902,'32'4'5160,"-17"11"-645,-2-1 0,-7 6-3999,2 6-129,-7 10-387,-2-1-387,-3 6-3870,-13 1-258,-4-5-645,-4 0 258</inkml:trace>
  <inkml:trace contextRef="#ctx0" brushRef="#br0" timeOffset="101723.8183">10784 15700 774,'0'-34'4902,"0"20"129,0-4-387,2 6-2064,1-17-1161,12 12-258,-2-11-516,12 10 258,-2-2-645,8 11 129,1 3 0,0 9 0,-2 11-129,-4 13-258,-5 13 129,-6 6-258,-11 12 129,-4 5 0,-14 6-129,-9-1 129,-7-1-129,-9-7 129,0 0-129,1-11 387,2-10-387,9-16 387,10-9-129,17-14 129,0 0-129,24 0 258,8-16-129,8-3-129,3-2 129,1 13-387,-1 0 0,-6 1-516,0 14-774,-17-7-3354,2 3-387,-9-2-387,-2 3-129</inkml:trace>
  <inkml:trace contextRef="#ctx0" brushRef="#br0" timeOffset="102430.8587">11476 15318 5547,'22'-43'5418,"-4"22"-516,4 3-258,3 0-3870,7 11 0,-3 0-129,1 10-129,-8 12 0,-4 15-258,-13 12 129,-5 12-129,-11 7 129,-8 17-258,-6-3 0,0 4-129,1-5 0,5-7 0,6-9-129,9-10 258,4-11-129,14-18 0,6-11 129,6-6-129,3-6 129,3-12 0,0-3 0,-2-5-129,-4 0 0,-4 5 0,-5 2 0,-5 5 0,-12 12 0,9-1 0,-9 9 0,0 11 129,-2 11-258,-3 1 129,1 8-129,3 2 258,1 9-258,2-1 129,2-3 0,2 2-129,0-2 258,-2-3-129,2-6 0,-5-1-129,-2-11 258,-6 1-258,-6-2 129,-5-3 0,-6 0 0,-6 0-129,-2-1-129,-4-1-258,4 6-645,-8-16-2838,11-2-1290,6-7 0,10-5-645</inkml:trace>
  <inkml:trace contextRef="#ctx0" brushRef="#br0" timeOffset="102635.8704">12123 16112 7482,'69'-1'5547,"-47"1"-645,-7 15 129,-13 2-4902,-1 6 0,-1 1 0,-1 4 0,-4 6-258,-9-6-1161,2 5-3612,-1-10-129,-2-6-387,2-4-258</inkml:trace>
  <inkml:trace contextRef="#ctx0" brushRef="#br0" timeOffset="103311.9091">13447 15060 3870,'28'-78'5289,"-19"41"-129,-6 8-387,-3-4-3354,-4 22-387,-14 1-258,-5 14-387,-10 13-129,-7 8-129,-1 8-258,-3 8 129,4 2 0,4 4-129,11 0 129,10-1 0,15-6 0,9 2 129,21-7 0,10 1 129,8-3 0,7-1-258,0-3 258,-3 3-258,-9-3 129,-9 0-129,-17-1 0,-15-1-129,-11 0-129,-22-3 0,-13 2 0,-12-6-129,-5-3 0,-5-5 129,8 0-258,2-7 258,15 0 0,12-3 258,16-1-129,13-1 258,10 19-129,12-2 0,6 5 129,4 9 129,0 0-129,2 13 387,-6-3-258,-1 5 129,-8 5-129,0 5 0,-6-6-129,0 1-258,-3-2 129,-1-6-129,1-2-258,-1-12-387,11 0-1161,-5-17-2838,6-9-516,3-3-387</inkml:trace>
  <inkml:trace contextRef="#ctx0" brushRef="#br0" timeOffset="104545.9797">13948 15509 3354,'0'0'3870,"-9"0"-2193,9 0-1290,0 0-129,0 0 129,0 0-387,0 0 129,-11 0-258,11 0 258,-7 0 0,7 0 516,-10 0 0,10 0 387,-8 0-258,8 0 129,0 0 0,-7-2-258,7 2-258,0 0 129,0 0-387,0 0 0,0 0 0,0 0-129,0 0 0,0 0 129,0 0 129,-9 0-258,9 0 0,0 0 0,0 0 129,-8-6-129,8 6 129,0 0-129,0 0 129,0 0-129,0 0 258,0 0 129,0 0-387,0 0 387,7 0-258,-7 0 258,0 0-129,0 0 129,7-7-129,-7 7 129,0 0 0,10-11-129,-10 11 129,10-7 0,-10 7-129,10-8-258,-10 8 258,8-4-645,-8 4-1032,0 0-3225,0 0-258,0 0-516,0 0 129</inkml:trace>
  <inkml:trace contextRef="#ctx0" brushRef="#br0" timeOffset="105640.0422">13878 15465 1806,'0'0'4902,"0"0"-129,0 0 0,-7-19-3096,17 11-516,5-11-258,12 6-129,3-11-129,9 11 129,3-6-258,2 14-258,-4 2 0,-2 5-129,-8 11 0,-6 10-129,-13 5 0,-10 5-129,-8 3 129,-11 3-258,-7 3 258,-6-1-258,-2 0 129,-3-10-129,8 3 0,1-8 129,10-1-258,9-12 258,9-2 0,14-10 0,11 1 129,10-2 0,7 1 0,6 2 0,0 1 129,2 5-129,-10 1 129,-2 7-129,-13 1 129,-9 4-129,-14-1 258,-7 6-129,-17-4 0,-7 2 0,-10 0-129,-7-1 0,-4-2-129,-6-3-516,7 10-774,-2-17-3354,9-9-258,6-3-387</inkml:trace>
  <inkml:trace contextRef="#ctx0" brushRef="#br0" timeOffset="106136.0706">14549 15049 4386,'44'-41'5031,"-23"32"-129,-2 9-258,8 8-3612,-12 10-387,3 18 129,-8 4-129,-3 14-129,-7 3-129,0 10-129,-7-5 0,-3 6 0,-4-7-129,0 2-129,1-10 258,3-5-258,4-6 129,4-7-129,6-9 0,5-7 0,7-5 0,4-7 0,4-3 0,1-4 0,1 0 0,-3 0 0,-1 5-129,-4 4 129,-5 7 0,-6 6 0,0 3-129,-4 5 258,-2 7-258,-1-3 129,0 5-129,0 3 129,-2-1 0,-4-3 0,-1 0-129,-4 0 129,-5-6-129,-4 2-129,-1-2 0,-5-16-645,6 8-2451,-3-13-1548,1-5-516,6-5-387</inkml:trace>
  <inkml:trace contextRef="#ctx0" brushRef="#br0" timeOffset="106337.0821">15182 16029 8643,'73'-4'5547,"-43"4"-258,-9 4-387,4 7-4257,-18 2-387,-3 4-387,-4 17-1161,-11-2-3612,-7 0-258,-4-4-516,-3-4-258</inkml:trace>
  <inkml:trace contextRef="#ctx0" brushRef="#br0" timeOffset="106960.1177">16644 14650 5031,'-60'-24'5160,"22"19"-516,-1 5-129,-5 16-2709,-1 8-1677,3 9-258,3 9 129,4 6-129,9 6 129,14 2-129,12 2 258,10-2 129,16-2-129,11 1 387,4-4-258,4-1 0,-8-6 0,0 1 0,-14-7-129,-9 0-129,-10-1-129,-13-9-903,-10 6-387,-16-18-258,-1 10-129,-17-16 0,4 10 0,-9-17-129,10 6 774,1-7 903,8-2 903,17 7 516,7-6 258,16 11 0,10-7 129,20 17-129,-2-8 0,16 18-387,-5 1-516,1 11 0,-10 4-129,-1 6 0,-13 1-258,-8 2 0,-9 7-129,-5-1 129,-8-4 0,-2-8-387,3-2-387,-4-13-903,12-5-3096,4-4-387,6-18 0,9-9-129</inkml:trace>
  <inkml:trace contextRef="#ctx0" brushRef="#br0" timeOffset="107420.1441">16821 15294 5676,'46'-73'5289,"-19"36"-516,6 4 0,1-7-3354,8 22-516,-3-3 0,8 18-258,-9 3 129,-2 14-387,-10 10-258,-8 10 0,-12 4-129,-7 7 0,-16 1-129,-10-4 0,-3 0-129,-5-9 129,3-2 0,2-8-129,9-2 129,7-8-258,14-13 258,0 17 0,15-12 129,7 0-129,8 0 129,4 0 0,3 3 129,1 1 0,-1 1-129,-4 3 129,-7 2-129,-4 6 129,-9 0-129,-9 7 0,-5 1-129,-15 5 129,-8 4-258,-7-6-258,-1 13-1032,-13-13-3096,2 0-258,0-10-258,7-6-387</inkml:trace>
  <inkml:trace contextRef="#ctx0" brushRef="#br0" timeOffset="107609.1549">17403 15708 4644,'79'9'4902,"-56"11"-129,-11 1-387,-11 12-2322,-6-1-1806,-9 7-129,-3 2-387,-8-7-1806,4-1-2322,2-1-258,1-9-387,8-7 259</inkml:trace>
  <inkml:trace contextRef="#ctx0" brushRef="#br0" timeOffset="107944.1741">17710 15253 8514,'82'-70'4902,"-35"45"129,-6 2-1806,4 22-2193,-12 1-129,3 17 129,-18 9-387,-3 17-258,-15 4 0,-3 9-258,-11-1 0,-5 4 0,0-3 0,1-2-258,5-8 129,7-6-129,6-10 0,12-6 0,10-8-129,5-11-129,7-4 0,0-6-258,8-1-903,-7-14-3096,3 0-387,-8-6-129,-2-1-387</inkml:trace>
  <inkml:trace contextRef="#ctx0" brushRef="#br0" timeOffset="108620.2127">18271 14887 5289,'-16'-61'5031,"16"30"-129,5 4-387,10-10-2967,11 17-387,2-1-516,5 8 129,-3 5-258,3 8 129,-7 8-258,-5 15-129,-8 8 0,-7 14-129,-6 5 129,-3 8-258,-6 6 129,-2 1-129,1 0-129,0-3 258,3-6-258,3-7 258,3-6-258,1-6 258,5-8-258,2-6 129,2-5 0,1-5 0,2-3-129,1-4 129,2-1 0,1 0-129,1-1 129,0 3-129,2 3 0,1 5 0,-3 3 129,0 6-258,-5 9 258,0 2-129,-1 13 0,-4 3 129,-3 3-129,-3 0 129,-1 0-129,-5-4 129,-5-4-129,-3-9 129,-6-8-129,-4-7-129,-2-6-258,-6-9-516,4 3-1548,-3-10-2193,2-4-258,0-12-387,7-7 388</inkml:trace>
  <inkml:trace contextRef="#ctx0" brushRef="#br0" timeOffset="109267.2497">19046 14437 4257,'0'0'4773,"16"5"-387,5 0-129,5-1-3096,14 13-387,-2-2 0,5 10 0,-8 0-258,0 9 0,-9 0-258,-7 9-129,-12 3 0,-7 8-129,-8 6 129,-10 8-129,-5 5 129,-4 5 0,-2 4 0,4 1 129,0-4 0,5-5 0,4-6-129,8-8 0,6-8 258,2-7-387,5-7 0,6-2 0,6-7-258,4-3 258,2 1-129,4-4 129,3 1 0,3 0-129,-2-1 129,-2 2 0,-6 1 0,-9 2 0,-8-1 0,-6 1 0,-9 2 0,-9 2 0,-5 4 0,-2 3 0,1 3 0,1-1-129,0 4 129,5-3-129,-3 3 129,2-1 0,-3 0 0,-2-10-129,-1 2 129,-3-1 0,1 0-258,0-4-258,6 13-1806,-1-18-2322,6 4-516,2-1-387,4-6 259</inkml:trace>
  <inkml:trace contextRef="#ctx0" brushRef="#br0" timeOffset="116958.6897">5197 15974 774,'-1'16'3870,"1"-16"387,0 17-2322,0-17-258,10 0 258,-5-7-387,9-2 0,-6-13-387,6 2-258,-4-12-258,5-2 0,-5-9-129,3 5 0,-4-1-129,2 5 0,-3 5-129,-1 5-129,-2 7 129,-5 17-129,9-2 0,-6 11 0,-1 19-129,-1 7 0,0 13 0,1 9 129,0 15-258,2 5 387,0-2-258,3 0 0,1-2 129,1-7 0,0-7 0,-1-5-129,-1-16 258,-2-3-258,-1-4 129,-3-6-129,-1-2-387,-3-11-129,3 11-2193,0-23-1806,0 0-645,0 0-258,-1-25 0</inkml:trace>
  <inkml:trace contextRef="#ctx0" brushRef="#br0" timeOffset="117659.7298">7235 15598 3870,'1'-14'4515,"-1"-7"-387,-5 6-1032,5 15-774,-20-18-774,9 17-387,-9-8-387,6 9 0,-9 0-387,3 4-129,-4 9 0,-1 5-387,-1 6 129,-5 9-129,1 9 129,-3 7 129,3 4 0,-1 7 0,0 1 0,2 3 0,4 5-129,3 0 387,6-9-387,5-3 0,9-4 129,2-9-129,12-5 129,7-6-129,8-12 258,7-5-258,1-4 258,2-5-129,0-2-129,-3 0 129,-5-5-129,-3 2 0,-8 1 0,-5-3 0,-4 0 0,-9 0 0,0 0 0,0 0-129,0 0 129,0 0-129,0 0-387,0 0-516,0 0-3354,-7-8-129,7 8-645,-10-9 0</inkml:trace>
  <inkml:trace contextRef="#ctx0" brushRef="#br0" timeOffset="118711.7899">6964 15937 2709,'-5'25'4515,"5"-13"-258,0 6-1290,0-18-645,18 16-387,-4-16-387,15 0-258,3-8-129,17 1-387,-1-8-129,9 0-129,-1-2-258,0 3-258,-4 0 0,-8 1-258,-9 7-516,-15-6-1161,-8 12-2580,-12 0-129,0 0-516,0 0-258</inkml:trace>
  <inkml:trace contextRef="#ctx0" brushRef="#br0" timeOffset="138479.9205">7400 15025 3870,'5'-13'4515,"7"5"-129,-12 8-258,0 0-2580,3 16-1161,-3 12 129,0 2 129,-2 17 129,-6 7 0,1 17 129,-6 19-129,-2 25-129,-4 21-129,-2 17 0,-6 9-129,-1 13-258,-5 0 0,2-3-129,0-14-129,1-13 129,3-32 129,3-14-129,5-22-129,4-25-129,4-8-774,0-11-3225,8-16-387,3-17-774,0 0-129</inkml:trace>
  <inkml:trace contextRef="#ctx0" brushRef="#br0" timeOffset="142559.1539">4501 17290 3612,'-6'-18'4773,"-2"7"-645,-1 3-1548,-11-3-1032,4 6-516,-11 7-258,0 14-387,-6 16 0,-3 11 0,0 3-258,-3 15 129,4-8 0,6 9-129,5-8 129,6-8-387,9-11 129,9-9-258,9-11 258,10-15 129,11 6-129,6-6-129,4 0 0,5 6 129,0-2 129,-4 9 129,-4 16-258,-37-29 0,56 70-129,-56-70 258,21 63 0,-21-63 129,-10 69-387,10-69-129,-42 61 258,42-61-258,-65 30 129,65-30-129,-68 36 129,68-36-387,-63 33 516,63-33 129,-42 12-258,42-12 0,0 0 0,0 0 258,0 0-129,0 0 129,-11 51-129,11-51 0,0 0-129,20 57 0,-20-57 129,0 0-129,25 80 0,-25-80 0,15 65 0,-15-65-129,0 0 129,29 70-129,-29-70 129,22 73-387,-22-73-387,23 71-1806,-23-71-1935,0 0-387</inkml:trace>
  <inkml:trace contextRef="#ctx0" brushRef="#br0" timeOffset="142987.1784">4908 17570 4128,'-5'-18'5289,"-4"7"-774,9 11 387,0 0-3354,2 78-774,3-28 0,5 15-645,-2 4 516,5 13-645,-3-2 129,-2-17-258,-8-63-129,15 104 0,-7-51-1161,-8-53-2580,0 54-1290,0-54-387,0 0 129</inkml:trace>
  <inkml:trace contextRef="#ctx0" brushRef="#br0" timeOffset="143220.1917">5191 18026 3612,'14'52'4773,"-14"-52"-258,1 56-2838,-1-56-387,5 56-387,-5-56-387,6 75-258,-6-75-258,7 70-2193,-7-70-2193,0 0-516,0 0 258</inkml:trace>
  <inkml:trace contextRef="#ctx0" brushRef="#br0" timeOffset="143672.2176">5462 17749 3354,'8'-50'5031,"2"16"-129,7-14-2322,6-6-258,-6 18-774,16 0-387,-9-1-129,9 13-258,-5 19-258,1 5-129,-5 29 129,-6 8-258,-5 16 0,-8 19-258,-5-4 129,-5 10-258,-9 9 129,-3-14-387,-2 6 129,-2-18 0,21-61 258,-35 82-129,35-82 0,-18 58-129,18-58 258,0 0 129,0 0-129,0 0 0,48 5 129,-48-5-258,53 0 0,-53 0-129,64-8-2193,-64 8-2322,59-9-516,-59 9-258</inkml:trace>
  <inkml:trace contextRef="#ctx0" brushRef="#br0" timeOffset="144263.2513">6165 17211 7224,'2'-57'4773,"4"31"258,3 6-774,3 12-3483,0 2-258,4 6-129,-3 6-129,-2 13-129,-3 10 0,0 13 0,-5 26 0,-1-4 129,-2 15 129,-2 9-903,0-21 645,-1 13-258,1-7 129,2-13 0,0-60 129,5 75-387,-5-75 0,0 0 903,0 0-387,48 39 0,-48-39-258,0 0 0,0 0-258,41 2 258,-41-2 0,0 0 0,0 0-258,0 0 258,0 0 0,37 46 0,-37-46 0,10 48 0,-10-48-129,3 63 129,-3-63 0,0 63 0,0-63-129,0 63-129,0-63 129,0 0 129,3 70 0,-3-70 0,0 0-129,6 48-129,-6-48 129,0 0 129,-8 51-258,8-51-258,0 0-645,-54 68-1032,54-68-2580,-45 5-645,45-5 129</inkml:trace>
  <inkml:trace contextRef="#ctx0" brushRef="#br0" timeOffset="144767.2802">8021 17224 2580,'-6'-14'4902,"-1"14"-387,-14 0 129,-3 14-3483,-4 23 129,-10 18-387,5 13-129,-7 2-258,4 11-258,-1 1 129,8 13-387,4-12 258,11-20-258,14-63 0,-8 86-129,8-86 387,28 78-129,-28-78 0,70 39 129,-23-37-129,4 13-129,3-14-129,-2 7 0,-3-9-387,-9 0-903,-4-6-3225,-36 7-387,40-20-516,-40 20 1</inkml:trace>
  <inkml:trace contextRef="#ctx0" brushRef="#br0" timeOffset="145008.294">7738 17829 3225,'63'4'5289,"-25"-4"258,8-11-387,11-25-2451,-8 13-1290,9 2-774,-5 19-1032,-9-1-2064,-5-2-2064,-7-3-645,-9 6 0,-7-7-387</inkml:trace>
  <inkml:trace contextRef="#ctx0" brushRef="#br0" timeOffset="176074.0709">3184 11110 7482,'-4'-57'4644,"2"29"129,-3 4-516,-5-2-3354,-2 11-258,-11 2-258,-4 12 0,-11 1 129,-4 17-258,-9 12-129,0 8-129,-3 10-129,6 4 129,12 7-129,7-4 0,14-1-129,14-7 129,8-5 0,11-8 129,10-5-258,4-4 258,-1-3-129,-3-2 129,-3 3 0,-6 0 0,-5 6 0,-6 1 0,-8 1 0,-2 2 129,-8-2-129,-6-2-258,-3 5-516,-13-8-774,1 6-516,-17-11-258,6 12 129,-13-11 0,10 13 129,-8-15 258,13 10 516,4-9 1419,11-4 1032,16-3 129,9-13 258,8 13-258,11-13 129,10 8 258,-2-8-387,5 17-258,-5 3-387,-1 14 129,-8 4-258,-3 11-258,-9 4 258,-4 11-387,-2 1 258,-5 6 0,-5-2 0,2 5 129,-4-2-258,4 1 0,-5-5 0,6-2 0,-2-6-129,2-4 0,4-5-258,-3-11-516,7-6-3483,2-2-258,0-10-387,5-6-258</inkml:trace>
  <inkml:trace contextRef="#ctx0" brushRef="#br0" timeOffset="176887.1174">6872 11075 6837,'88'-45'4644,"-39"29"-129,-1 2-387,7 10-2838,-8 0-258,2 4-387,-6 4-258,-3 11 0,-10 3-129,-8 11 258,-13 7-258,-9 12 129,-10 7-258,-11 8 258,-13 7-129,-2 5 0,-4 0-129,6-3 0,7-9-129,8-2 129,13-15-129,6-7 0,14-14 129,11-8-129,7-8 0,3-7 0,0-2 0,-4-2 0,-3-3 0,-4 0 0,-6 4 0,-8 1 0,-10 0 0,2 22-129,-2 2 129,-2 2 129,0 10-258,2 5 258,0 6-258,5 4 258,2 1-129,0 2 0,0-1 129,-4 4-258,-3-6 258,-5 0-129,-11-5 129,-4 0-129,-11-4 0,-5-1 0,-4-2-258,-5-5-387,4 3-3225,-4-8-774,5-3-258,0-8-516</inkml:trace>
  <inkml:trace contextRef="#ctx0" brushRef="#br0" timeOffset="177682.1628">3592 11443 7224,'-12'-27'5031,"-1"16"-258,-2 2-258,-5-6-3096,3 15-387,-5 5-129,5 12-387,-3 5 0,5 8-129,0 7-258,6 7 0,4 2-129,1 2 0,4 1 0,0-6 0,3-4 0,1 0 0,0-6-129,-4-1 129,0-4-129,-6-5-258,-2 5-129,-7-6-516,2 9-387,-12-15-516,8 13 0,-14-17-387,12 14 129,-10-14 645,13 4 516,-2-7 774,8-4 645,10-5 645,-6 11 258,13-1 387,2-6-258,13 9-129,-8-3-516,8 11-129,-7 1-258,0 7 0,-3 2 0,-6 10-258,-6 4 387,-2 8-387,-6 5 0,-5 0-129,0 4 129,1 1-129,1-2-258,2-9 129,9-2-645,0-18-258,8-2-1806,4-14-1419,3-14-258,5-10-129</inkml:trace>
  <inkml:trace contextRef="#ctx0" brushRef="#br0" timeOffset="178027.1826">3812 11889 7482,'15'-31'4773,"-3"16"-129,2-2-516,10 0-3225,-3-5-258,3 8-129,-1-3-258,0 5-129,-3 3 129,-3 9 0,-6 2 129,-2 20 0,-8 10-129,-1 15 129,-5 12-129,-3 10 129,-2 2-129,0 2 0,0-1 0,2-7-129,3-7 0,0-15-387,5-6-258,-5-18-2193,6-2-1806,-1-17-516,9 1-387,-3-9-258</inkml:trace>
  <inkml:trace contextRef="#ctx0" brushRef="#br0" timeOffset="178487.2089">4333 11601 8901,'41'-37'5031,"-16"25"-387,2 3-387,-3-1-3612,7 10-129,-7 7-129,-3 13 0,-11 9-258,-8 12 0,-8 5 0,-10 12 0,-6 6 129,-2 4-129,-1 1-129,2-6 129,5-6-129,8-7 129,7-9-129,3-12-129,11-10 129,6-9-129,1-3 129,0-5-129,-2-1 129,-2 0 0,-3 3 129,-4 9 0,-5 3 0,-2 9 129,0 5 0,-4 9 0,-4 4 0,2 5-129,-3 3 0,2 2-258,-1 0 258,-1 0-258,0 0-129,-4-8-258,3 1-774,-10-10-3483,7-6 0,-1-13-387,5-8-387</inkml:trace>
  <inkml:trace contextRef="#ctx0" brushRef="#br0" timeOffset="178676.2197">4776 12547 10836,'49'8'5160,"-33"6"-387,-7-3 0,-6 9-4386,-3 2-258,-7 2-903,-6 8-3741,-5-1-129,-4-1-387,-4-4-774</inkml:trace>
  <inkml:trace contextRef="#ctx0" brushRef="#br0" timeOffset="179307.2558">5647 11647 7740,'0'-54'5289,"-1"26"-387,-3 7-258,-1 0-2967,5 21-1032,-13-16-129,4 16-258,-7 13 0,-2 11-258,-3 9-129,-3 5 0,-1 6 0,0 0-129,2-1 129,5-6 0,7-4-129,7-9 129,8-3-129,8-7 129,8-2 0,1-3-129,4 0 129,-1 1-129,-3 3 0,-6-1 0,-8 8-129,-7-4 258,-2 6-258,-9-3 0,2 3 129,-4-7 129,5 2 0,0-1 0,5-3 0,3 2 129,3-1 0,5 4 129,-2 1-129,1 6 129,-3 3 129,-3 3-258,-1 3 258,-7 2 0,-4-1 129,1 5 0,-5-9 129,3 5-129,-2-6 0,3 2 0,-1-6 0,2-2-258,1-2-387,-1-7-645,8 1-3483,-3-4-258,5-12-129,0 10-387</inkml:trace>
  <inkml:trace contextRef="#ctx0" brushRef="#br0" timeOffset="179643.275">5908 12055 9288,'40'-59'4902,"-16"27"-387,4-2-129,1-5-3612,8 9 0,-4-5-258,4 5 0,-11 2-129,2 11-129,-14 5 129,-3 12-129,-11 0 0,0 32 0,-7 4-129,-6 15 0,-2 9-129,2 7 0,-1 3 0,3 1 0,5-3 0,0-7-129,4-6-129,-1-14-516,5-2-1419,-2-13-2451,1-6 0,-1-20-645,0 17-387</inkml:trace>
  <inkml:trace contextRef="#ctx0" brushRef="#br0" timeOffset="179840.2863">5882 12511 9288,'-2'18'5031,"9"-10"-258,12-3-258,11 0-3354,5-5-516,8 0-516,6 0-2322,-1-7-2064,0 0-516,-6-3-258,-3 0-387</inkml:trace>
  <inkml:trace contextRef="#ctx0" brushRef="#br0" timeOffset="180363.3162">6596 11787 6450,'26'-31'4515,"-12"22"-129,-2 6-129,-2 1-3096,1 11-258,-9 7 129,0 18-258,-9 2-129,-1 16 129,-9 3-258,2 9 0,-4-1-258,2 2 129,3-6-129,6-4-129,6-9 0,2-10 0,12-7 0,6-7-129,4-8 0,-1-1 0,-1-3 0,-6-1 0,-4 5 0,-9 4 0,-2 6 129,-13 10-129,-6 6 129,-1 8 0,-5 6-129,1 3-129,1 7-645,-5-9-3741,6 2-258,-1-11-387,3-3-387</inkml:trace>
  <inkml:trace contextRef="#ctx0" brushRef="#br0" timeOffset="180847.3439">8194 11800 9159,'33'3'5418,"-8"-1"-516,3-2-129,9 0-3225,-5-1-903,6-3-645,2 4-2451,-7-2-2193,-2 1-387,-8 0-129,-7 1-516</inkml:trace>
  <inkml:trace contextRef="#ctx0" brushRef="#br0" timeOffset="181004.3529">8290 11998 10449,'7'12'5031,"17"-12"-387,11-5-129,0-4-4386,9-8-645,8 4-3612,-6-2-258,-2 2-387,-2 0-645</inkml:trace>
  <inkml:trace contextRef="#ctx0" brushRef="#br0" timeOffset="181583.3859">9430 11115 10320,'-1'-68'5289,"-17"46"-387,-8 8 0,-8 4-4386,7 10-129,0 4-258,1 15 129,4 4-129,6 12 0,6 5-129,8 3 0,2 3 0,7 0-129,10-2 0,4-2 129,7-5-258,0-5 129,3-1-258,-2-6 129,-4-2-129,-9 0 129,-6-1 129,-10-1-129,-8 4 0,-15 1 129,-8-1 258,-7 1-129,-5-5 258,-1-1-129,4-5 0,3-3 129,6-6-129,9-5 0,8-1 0,14 0-129,0 0 129,0 0 0,7 14-129,6 2 129,-2 9 0,-1 7 0,-4 12-129,-3 12 258,-3 7-258,-4 7 129,-6 5 0,-3 1-129,0 0 129,1-3-129,2-7 0,3-8-129,4-10 129,3-9-129,3-8-258,5-17-258,11-1-2064,-1-14-1935,6-16-258,5-12-258,6-12-387</inkml:trace>
  <inkml:trace contextRef="#ctx0" brushRef="#br0" timeOffset="182611.4448">10058 11169 4257,'10'-64'5289,"-9"42"-387,-2 7-129,-9 11-2064,-7-3-1806,3 8-387,-6 11-129,3 10-258,-2 5 0,5 10 0,3 4-129,7 5 0,4 3 0,3-1 0,7-1 0,4-4 129,2-5 0,-1-4-129,-2-5 258,-5-5-129,-6-3 0,-2 0 0,-10-4 0,-7-3-129,-4-2 0,-7-5-129,0 1 129,-1-3-129,5 2 0,2-7 0,6 0-258,4 2 258,12-2 129,-8 15-129,8-3 129,4 9 0,2 1 129,-2 11 0,-3 2 0,-1 13 258,-4 2-129,-4 7 129,-5 2-129,-2 3 0,1-6 0,-1-1-129,3-4 0,2-11-387,8-5-258,-3-16-2322,7 0-1806,-2-19-387,20 6-129,-6-12-387</inkml:trace>
  <inkml:trace contextRef="#ctx0" brushRef="#br0" timeOffset="182939.4634">10180 11679 8514,'14'-39'4902,"-9"20"-129,2 3-258,-1-3-3870,9 6 0,-2-2-258,8 1 258,-2 0-387,1 3 0,-5 1 0,1 4 0,-7 4 0,-9 2-129,6 13 258,-6 11-258,-6 5 0,-3 7 0,0 5 129,1 4-129,-2 3 0,3 1-129,0-3-129,2-9-129,4 1-516,-6-17-1935,6 5-2064,0-16-387,1-10-387,5 0-258</inkml:trace>
  <inkml:trace contextRef="#ctx0" brushRef="#br0" timeOffset="183475.4941">10671 11243 5934,'53'-45'5289,"-22"29"-258,0 11-387,-4 0-3096,2 15-645,-13 6-129,-1 15-129,-14 4-258,-5 9-129,-14 3 0,-3 6 129,-6 1-129,0 1 0,2-4 0,1-4 0,5-6 0,5-4-129,5-9 129,5-4-258,4-8 129,0-5-129,0-11 0,8 11 0,2-9 0,3-2 0,2 1 0,0 2 0,1 1 0,1 4 0,-1 5 0,-6 5 0,-4 7-129,-3 4 129,-3 6 0,-4 3 0,-3 4-129,1 0 129,2 0 0,0-1 0,4-1-129,-2-5 129,0-4-129,-4-4 129,-4-7 0,-7-3 0,-6-5 0,-4-2 0,-3-6-129,-4-4-129,6 3-645,-4-9-3870,12-5 0,7-13-645,13-9-387</inkml:trace>
  <inkml:trace contextRef="#ctx0" brushRef="#br0" timeOffset="183998.524">11122 11171 4902,'61'-66'5160,"-30"41"-129,3 7-387,-4 2-3354,8 13 0,-10-3-129,7 8 0,-10 3-387,1 9-258,-9 2-129,-3 6-129,-9 4-129,-5 3 0,-1 6-258,-12 5 129,-4 2 0,-4 4 129,-1-1-129,-3 1 0,5-1 129,0 2 0,4-1 0,6-3 0,7 1 0,3 1-129,2-1 129,5 0-129,-3 0 0,1-7 0,-2-3 0,-3 1 0,0-6 129,0 0-129,-2-4 0,2-2 129,0-3-129,4 4 129,1 0-129,0-1 129,-1 3-258,-4-1 258,0 0-129,-4 2 0,-4-3 0,-2 3 0,-3-2 129,-2-2-129,1-1 129,-4-2-387,3 3-645,-9-7-3999,3 3-129,-6-5-387,1-1-645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17:39:31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2332 2663 2451,'8'11'3870,"-8"-11"258,11 0-1677,-10-9-1161,11 9 129,-11-16 258,11 16-387,-12-13-129,11 13-258,-11 0 0,0 0 0,1-14-129,-1 14 0,0 0 0,0 0-258,0 0-129,0 0 0,-13-6-129,-1 1 0,-7 2-129,-5 0 0,-10-1-129,-8 4 0,-10 0 0,-9 1-129,2 9 0,0-1 0,4 2-129,4 1 129,10-1 0,8-3 0,11 3-129,12-1 129,12-10 0,-8 15 0,8-15 0,3 24 0,1-2 129,2 9 0,1 11 0,0 14 258,1 16-129,1 13 0,2 14 0,-2 9 0,2 2 0,-1 1 0,0-7-129,-1-8-129,-4-13 129,-1-11 0,-4-13 0,0-15 0,0-11 0,-4-9 129,1-7-129,-2-7 0,5-10 129,0 0-129,-10 0 129,10 0-129,0-12 0,0 12 129,11-19 0,4 8-129,4 0 129,6 4 0,3 0 0,1 3 0,1 4-129,-2 0 129,-1 0-129,-8 0 0,-3 8-258,-9-8-387,6 7-3096,-13-7-903,1-7-387,-2-6-258</inkml:trace>
  <inkml:trace contextRef="#ctx0" brushRef="#br0" timeOffset="281.016">1788 3485 9804,'-5'-14'4902,"13"2"-129,4 1-258,11 6-3870,6-6-258,11 4 0,5-8 0,2 6-258,-2-1-129,-4-1-258,-2 7-258,-14-6-516,-1 10-1032,-24 0-2451,12 4-258,-12-4-258,0 0-258</inkml:trace>
  <inkml:trace contextRef="#ctx0" brushRef="#br0" timeOffset="1096.0627">2198 2651 10965,'1'-92'5289,"-5"71"-387,-3 28 0,-11 33-4128,-4 31-129,-14 23-387,-5 20 0,-8 25-258,-5 13 0,-6 6 129,-3-8 129,5-21-129,5-22 0,16-24-129,6-23 129,14-35 0,17-25-129,8-33-129,23-28 0,17-28 0,15-17 0,8-10 0,1-1 0,-2 6 0,-9 15 258,-9 19 0,-13 36 129,-20 39 0,-19 32 0,-13 39 0,-13 31 0,-13 21 0,-5 12 0,-2 8-258,2-8 0,5-15 0,6-19 0,9-22 0,11-27 0,13-30 129,17-20-129,12-31 0,9-19 129,10-25-129,4-10 129,1-5-129,3 5-129,-12 13 129,-5 21-129,-14 29 129,-12 22 0,-11 32 0,-5 25-129,-7 12-129,-9-7-2451,9 18-2193,-8-16-258,8-9-516,0-18-645</inkml:trace>
  <inkml:trace contextRef="#ctx0" brushRef="#br0" timeOffset="1948.1115">4318 2692 3225,'31'-39'4902,"-17"10"0,2 10-258,-11-18-1290,11 20-1161,-16-19-645,1 13-645,-3-6-258,-6 4 129,-9 5-387,-4 4 129,-9 8-387,-5 8-129,-6 7 0,-4 15 0,-6 14 0,0 15-387,2 12 387,6 10-387,5 2 258,7 2 516,10 0-387,10-4 129,9-7 0,4-11 0,13-11 0,6-11 0,6-8 129,7-3-516,4-8 387,4-4-129,3 2 0,4-2 0,-1 2 0,-2 4 0,-4 4 0,-7 2 0,-5 4 0,-9 6 0,-6 1 0,-12 3 0,-6 1 0,-12 2 0,-8-3 129,-10-1-129,-7-2 0,-5-6 129,-6-3-129,-5-9 0,3-7 129,0-6-129,1-3 0,7-11-129,10 0-774,1-7-3870,17 2-129,6-5-387,11 8-645</inkml:trace>
  <inkml:trace contextRef="#ctx0" brushRef="#br0" timeOffset="3140.1796">6215 2909 7224,'-3'-35'4773,"1"20"0,-7-9-645,9 24-2967,-18-25-258,7 25-258,-11 0 0,2 15 0,-3 10-258,1 13 258,0 8-129,8 8-258,1 3 0,8 0 0,5-3-129,5-8 0,8-11-129,5-12-129,2-13 0,0-10 129,1-8 0,0-15 0,-3-7 0,-1-6 258,0-5-258,-5 2-129,-2-2 0,-1 9 129,-4 4-129,0 10 129,-5 18-129,0 0 129,8 11 129,-5 16 129,1 4-129,2 3-129,1 2 129,3-3-258,4 1-516,-2-18-2967,7 5-1161,0-14-645,6-1-129,0-7-258</inkml:trace>
  <inkml:trace contextRef="#ctx0" brushRef="#br0" timeOffset="3584.205">7417 2649 9288,'3'-49'5031,"-8"37"0,-13 0-387,0 12-3612,-10 5-129,2 16-387,-3 4-129,5 8 0,8 4-258,9 1-129,7 4 0,14 1 0,10 1-129,3-3 516,4-5-387,1-3 258,-5-5-129,-3-2 129,-8-4-129,-7 1 129,-8-5-129,-5-4-516,-11-2 258,-7-4-258,-3-2 0,-4-10-774,8 4-2064,-6-17-2064,10-2 387,5-10-645,12 2 0</inkml:trace>
  <inkml:trace contextRef="#ctx0" brushRef="#br0" timeOffset="3916.224">7443 2900 5289,'51'0'5160,"-20"0"0,-4-12-645,8 12-2193,-10-24-1161,13 9-129,-8-12-516,2-1-258,-6-2 0,-5-1-258,-7 1 129,-3 1 0,-6 3 0,-5 6 0,-7 4 0,-8 9 0,-3 7 129,-1 15-129,-2 10 0,4 12 0,0 6 0,6 6 0,8 4 0,3 0 129,7-4-129,8-10 258,6-8-387,7-9 258,6-9-774,-4-13-387,9 1-2709,-9-13-1419,1-6 0,-7-17-645,-1-4 387</inkml:trace>
  <inkml:trace contextRef="#ctx0" brushRef="#br0" timeOffset="4104.2347">7988 2456 9546,'0'-129'5031,"0"96"258,-7 13-516,5 33-2322,-7 11-1419,7 22-516,0 16-258,2 15-258,0 12 0,6 1 258,5 2-258,2-5 0,3-7-258,-1-19-387,9-1-3225,-9-36-774,2-5-387,-6-19-387</inkml:trace>
  <inkml:trace contextRef="#ctx0" brushRef="#br0" timeOffset="4388.251">7790 2532 10320,'45'-16'5418,"-11"13"-258,1-12-258,13 5-3870,1-4-387,4-1-1032,11 4-3999,-15-7-387,0 9-258,-15-11-516</inkml:trace>
  <inkml:trace contextRef="#ctx0" brushRef="#br0" timeOffset="4900.2802">4881 3214 10062,'0'-7'5031,"7"-2"-258,13 8-387,-5-4-3612,16 4-516,3-2 129,10 0 0,4 1 0,1-2-129,0-2 0,2-3-129,-3-1 0,-6-2 258,-5 1-387,-7 2 258,-8 1-645,-8-1-129,2 9-4128,-16 0 0,0 0-645,0 0-387</inkml:trace>
  <inkml:trace contextRef="#ctx0" brushRef="#br0" timeOffset="7784.4453">2390 4608 1161,'5'-12'4128,"8"0"645,-9 2-1032,6 8-516,-10-11-645,6 13-258,-6-9-645,0 9-387,0 0-387,0 0-387,-13-4-129,3 6-129,-11 5 0,-1 5-129,-8 3 0,-6 3-129,-9 0 129,-6-1 0,-6-2 0,-5-4-258,2-2 129,4-5-129,4-2 0,7-2 0,10 0 129,9 0-129,11-1 0,15 1 0,0 0 129,0 0 0,8 0 0,4 9 0,1 10 0,-3 10 0,-1 14 129,-3 18-129,-2 11-129,-4 8 258,0 5-258,0 4 129,0-3 0,0-5 0,0-14 0,1-13 0,4-13 0,1-8 0,1-10 0,1-6 0,-3-7 0,-5-10 129,14 11-129,-4-10 0,2-1 129,4 0-129,-1-5 0,6-2 129,-1-3-129,2 0 129,3-1-129,-5 1 129,0 4-129,-4-2 0,-1 3 0,-2 0 0,-3 4-129,-10 1-387,15 0-1548,-15 0-2709,0 0-129,0 0-258,0 0-516</inkml:trace>
  <inkml:trace contextRef="#ctx0" brushRef="#br0" timeOffset="8044.4601">1833 5238 9030,'35'-11'5289,"-8"-2"-258,12 1-387,0-8-3354,11 4-516,1-6-129,3 2-258,-5 5-645,-9-6-774,-2 13-3741,-13-1 0,-5 8-387,-8-2-387</inkml:trace>
  <inkml:trace contextRef="#ctx0" brushRef="#br0" timeOffset="9059.5182">2518 5055 9030,'-15'-29'4902,"-4"20"-129,-8 5-387,7 7-3483,-15 10-129,5 15-129,0 5-258,4 8 0,4 1-258,7 1 129,5-5-258,4-7 258,6-7-387,7-9 129,7-10-129,0-5 0,4-12 129,0-7 0,0-6-129,3-3 129,-3-1 0,-4 4 0,-3 4 129,-1 6-129,-10 15 0,10 2 0,-9 22 0,-1 14 129,0 14-129,-3 14 0,0 9 129,-1 9-258,2 5 258,-1-3-258,3-4 129,0-11 0,0-12-129,5-15 129,0-15 0,6-19 0,-1-12 0,4-21 129,3-18-129,3-14 129,4-13-129,1-14 129,5-10 0,-1-2-129,-1-1 258,-1 7-129,-7 9 0,-2 16 129,-6 8 0,-4 28-129,-6 16 129,-2 11-129,0 30-129,0 7 129,0 15-129,0 2 0,0 7 129,5-4-129,6-6 0,-1-9 0,4-9 129,2-13-129,2-10 129,-1-10-129,0-11-129,1-15 129,2-10-129,-1-8 129,-2-6-129,0-1 129,-2-7-129,-1 10 129,-2 4 0,-5 10 0,-3 9 0,-1 12 0,-3 13 0,0 11 0,0 14 0,0 6 0,0 6 0,3 4 0,2 4 0,2-4 0,4-7 0,1-5 0,1-7 0,3-8 0,2-8 0,-3-6 0,5-13 0,-5-9 0,1-9 0,-1-3 0,-1-11 129,-4 1-129,0-2 0,-2 5 0,-3 4 129,-1 11-129,-3 13 0,-1 13 0,0 8 0,1 17 129,1 10-129,3 5 0,2 7-129,3-3 258,2-3-258,2-8 0,3-4-387,-3-17-387,8 4-2451,-10-17-1290,2-13-387,-5-11-516,0-6 129</inkml:trace>
  <inkml:trace contextRef="#ctx0" brushRef="#br0" timeOffset="9196.526">3301 4817 7353,'-17'-42'4773,"17"42"-258,-8-7-903,8 7-2709,4 13-4902,3 8-387,2 4-258,3 5-258</inkml:trace>
  <inkml:trace contextRef="#ctx0" brushRef="#br0" timeOffset="9412.5384">3363 5029 4773,'22'75'4257,"-8"-38"-129,-1 3-774,-2-17-1419,8 10-516,-8-16-387,5 3 129,-7-15-258,4 2 0,-13-7 0,16-8-387,-11-11 129,1 2-258,0-9 0,2-3-258,1 2-258,0-4-258,5 9-645,-5-10-2193,8 18-1419,-2-8-387,5 12 0,1-2-387</inkml:trace>
  <inkml:trace contextRef="#ctx0" brushRef="#br0" timeOffset="10119.5788">3782 4985 7740,'11'-6'4515,"-11"6"129,0 0-1032,-16-15-2064,6 15-516,-6-2-387,6 2-129,-5 0 0,15 0-129,-13 0-258,13 0 0,0 0 0,-8 9 0,8-9 0,-3 20-129,2-8 0,-1 2 0,-1 3 0,1-2 0,-4 2 129,2 0-129,0 3 0,1 1 0,0 3 0,3 1 0,0 1 129,0 2-129,7-3-129,1-4 129,4-6-129,-1-3 129,2-7-129,1-5 129,0-5-129,0-9 129,-3-5 0,-1-6-129,0-3 258,-4-1-129,-3 0 129,1 1 0,-4 4-129,0 7 129,0 17 0,-3-12 0,3 12 0,-7 20-129,4 2 0,0 6 0,3 4 0,0 1 0,4-3-129,3-3 129,5-6-129,2-6 0,3-6-258,1-9 129,2-7-258,1-13-258,3-6 129,-7-20-258,5-2-129,-7-22 129,3-4 387,-6-10 0,-3-1 516,-5 6 387,-4 4 129,0 17 387,-9 10 129,5 26-129,-8 15 0,6 21 0,1 18-258,5 16-387,0 11-129,5 11 0,1 4 0,3 0-129,4-4 0,0-7-129,-2-9-387,-1-17-516,7-6-3354,-7-18-129,4-8-387,-3-6-387</inkml:trace>
  <inkml:trace contextRef="#ctx0" brushRef="#br0" timeOffset="10735.6141">4211 5095 10191,'23'-34'4902,"-11"10"-387,4 7-258,-1-10-3483,2 5-516,-3-2 129,-4 7-258,-5 0 129,-5 17-129,-5-12 129,-8 12 0,-7 5 0,0 16 0,-2 9 0,2 6-129,5 5 0,8 3 0,4-1-129,3 3 0,7-9-129,6-8 0,4-8 0,2-11 0,4-8 0,-1-7 0,2-11 0,-3-11 0,0-7 129,0-9 0,-2 0 129,-2 0-129,-3 4 0,-4 4 0,1 8 129,-3 10-129,-8 17 129,13 2-129,-8 16 0,3 9 129,-1 6-129,-2 3 0,2 1 0,1-1 0,-3-8 129,5-5-129,-4-10 0,4-7 129,-2-6-129,2-12 0,-1-9 129,-1-8-129,0-7 129,1 1-129,-2-3 129,0 4-129,1-1 0,-2 9 129,-1 9-129,2 4 0,-7 13 0,13 8 0,-7 12 0,0 6 129,2 8-258,-1 2 129,-1 1 0,1 1-129,-1-3-258,-4-12-1161,8 2-3096,-7-13-258,7-4-258,-10-8-645</inkml:trace>
  <inkml:trace contextRef="#ctx0" brushRef="#br0" timeOffset="11307.6468">4932 4845 11223,'-3'-18'5289,"3"18"-645,-7 0 129,-1 11-4257,-2 13-129,4 10-129,-5 7-129,4 1 0,1 3-129,6-3 0,5-9 0,10-5-129,5-10 129,3-10 0,7-8-129,2-9 0,2-11 0,-2-6 0,-1-4 0,-2-4 0,-6-4 129,-5 1-129,-7 1 258,-8 4-129,-3 3 129,-10 10 0,-6 7 129,-4 9 0,0 7-129,2 14 129,2 6-129,8 8 0,6 4 0,2 2 0,12 2-129,7-7 0,5-1-387,2-13-774,8 4-3741,-7-14 129,3-4-645,-5-5-387</inkml:trace>
  <inkml:trace contextRef="#ctx0" brushRef="#br0" timeOffset="13079.7481">6190 4632 10062,'16'-39'5289,"-4"39"-387,-2 8 0,3 21-4257,-3 9-129,2 10-258,-2-1 0,0 6-129,-2-4 129,-5-6-258,-1-12 0,-2-11 0,0-20-129,0 0 129,-7-9 0,5-19 0,2-9 0,1-5 0,5-3-129,7 1 0,3 2 0,2 6 0,3 9 0,-2 6 0,2 9-129,-2 4 258,-1 4 0,-1 4 0,0 2 0,1 3 0,2 0 0,0-4 0,2-1 0,-2 0 0,1-1 0,-4-7 0,-2 0 0,-6-3 0,-9 11 0,4-17 0,-4 17 0,-13-2 0,-2 6 0,-3 13 0,1 8 258,0 5-387,4 8 387,5 5-258,5 1 0,3-3 0,7-3 129,10-8-258,5-10 129,4-10-129,3-10 129,4-9 0,0-15 0,0-8 0,2-13-129,-3-10 129,-3-11-258,-4-12 258,-4-5-129,-7 2 129,-4 1-129,-5 7 258,-5 13 0,0 16 0,-5 16 0,5 28 0,-16 18 0,9 23 0,2 18-129,4 10 129,1 12 0,5 2-129,8 2 0,3-7-258,4-10 129,5-14-258,5-9-258,0-23-645,9-7-129,-5-21-129,7-5 258,-8-21 129,3-2 258,-9-8 774,-7-3 387,-3 7 774,-16-4 129,1 15 258,-12-1 129,-5 18-258,-9 2-129,2 11-516,-2 11-258,1 6-258,5 4 129,4 2-129,6-1 0,5 2-129,3-8 129,10-7-258,4-4 258,3-6-129,1-2-129,1-10 129,-1-7-129,2 1 129,-4-2-129,-2 2 129,-2 0-129,-3 7 129,0 1 0,-2 8 0,2 3 0,-2 7 0,5 5 0,-1 1 0,6 2 0,1 1-129,6-4 0,-2-6-258,5 1 0,-3-10-258,2-2-129,-3-16 258,-1-3-129,-5-11 387,0-9 0,-5-10 258,-5-9 129,-1-4 258,-3-5 129,-3 8 0,0 0 258,-3 11-258,-3 7 129,2 21-258,4 22-129,-11 6 129,5 31-258,3 14 0,1 11-258,2 11 258,0 7-129,0-3-129,7-2 0,1-14-258,5-4-645,-5-24-2322,8-4-1290,-4-19-387,4-6-387,-7-9-258</inkml:trace>
  <inkml:trace contextRef="#ctx0" brushRef="#br0" timeOffset="13319.7619">7496 4498 10191,'-26'-21'4902,"26"10"-387,17 3 0,11-4-4257,11 6 0,5 0-258,3 4 129,-5 2 0,-1 4 129,-10 10-129,-6 5 129,-8 4 0,-4 6 0,-6 3-129,-3-1-129,0-2-129,-4-10-903,10 3-3096,-10-22-645,5 12-129,-5-19-516</inkml:trace>
  <inkml:trace contextRef="#ctx0" brushRef="#br0" timeOffset="13448.7693">7814 4197 6321,'15'-49'3999,"-2"49"-2322,-3 11-1677,-3 5-3612,5 14-645,0 0 130</inkml:trace>
  <inkml:trace contextRef="#ctx0" brushRef="#br0" timeOffset="13971.7992">7980 4518 7353,'19'66'4902,"-10"-44"-258,1-3-387,0-19-2451,10 2-1032,-2-4-258,3-10-129,-5-5-129,0-7-129,-5-4 0,-7 0 0,-6-1-129,-13 0 0,-12 3 129,-4 5-129,-5 5 129,1 5 0,3 9 0,9 2 0,10 4 0,13-4-129,5 21 0,15-11 0,8 1-129,7 0 129,-2-1 0,-1-1 129,1 0-129,-4 1 129,-4-1-129,-1 3 258,-3 1-129,-1 1-129,-3-1 129,1-1-129,-2-3 129,0-1-129,-3-7 0,-1-1 0,-2-8 0,-4-6 0,2-7 0,-3-6 0,0-2 0,5 0 0,-2-1 129,3 4-129,3 4 0,3 9 0,1 9 0,2 4 129,1 12-129,-2 9 258,-1 6-258,-1 3 129,-3 3-129,-1-3-258,2 10-1935,-11-19-2580,8-1 0,-12-20-645,18 8-387</inkml:trace>
  <inkml:trace contextRef="#ctx0" brushRef="#br0" timeOffset="14423.825">10167 3737 12771,'-5'22'4902,"9"19"-129,-2 7-387,9 21-3999,-2 17-129,2 11-129,-1 4 0,0-3-258,-3-2-387,-2-17-387,4-3-1161,-6-30-2580,3-9-129,-6-25-516,0-12 0</inkml:trace>
  <inkml:trace contextRef="#ctx0" brushRef="#br0" timeOffset="14828.8482">10153 3864 11223,'22'-99'5031,"1"66"-387,-2 2 129,13 20-3741,-7 5-387,8 11-258,-4 16-129,1 11-129,-7 10-129,-3 5 0,-9 5 0,-3-1-129,-9 2 129,-5-5-258,-10-6 129,-12-5-129,-5-5-258,-11-10 129,0-5 0,-2-7 129,4-8 129,7-1 0,8-1 258,15 0 0,10 0 258,26 11-129,12 5 0,12 9 0,9 7-258,7 3 129,2 7-258,-3-1 129,-11-2 0,-7-5-129,-6-1-129,-14-10-387,-1 10-1806,-15-19-2193,1-1 0,-12-13-645,14 3-129</inkml:trace>
  <inkml:trace contextRef="#ctx0" brushRef="#br0" timeOffset="15188.8687">11582 4001 9804,'23'3'5031,"-10"-2"-258,-13-1-258,16 0-3483,-16 0-516,0 0-387,2 11-645,-6-11-3612,4 0-387,-7 14-387,6 1-516</inkml:trace>
  <inkml:trace contextRef="#ctx0" brushRef="#br0" timeOffset="15415.8818">11619 4410 11481,'10'6'5289,"6"-6"-387,-16 0-129,14-6-4128,-14 6-258,10-2-516,-10 2-1032,0 6-3612,0-6 0,-13 13-645,13-13-258</inkml:trace>
  <inkml:trace contextRef="#ctx0" brushRef="#br0" timeOffset="21520.2309">12837 4427 1419,'11'10'3870,"-11"-10"645,9-9-387,-5-3-2193,-3-21-645,6-3-258,-4-15-129,8-10-387,-1-17 258,5-8-129,1-25-129,8-3 258,-3-4-258,5 10 129,-2 6-129,2 16 258,-5 17-387,0 26 0,-1 27 0,0 29-129,-2 30 0,-1 20-129,0 16-129,2 14 0,0 8-129,-2 8 129,0-5-129,-4-9-129,-1-8-129,-2-19 0,-3-10-516,-7-23-774,6-6-2967,-6-29-129,-2 11-258,-7-21-129</inkml:trace>
  <inkml:trace contextRef="#ctx0" brushRef="#br0" timeOffset="21712.2419">12887 4004 8901,'-11'4'4644,"23"-4"0,13-8-258,8-5-3999,13 0-258,8-2-387,3-3-903,7 6-2838,0-1-516,0 3-387,0-3-258</inkml:trace>
  <inkml:trace contextRef="#ctx0" brushRef="#br0" timeOffset="22300.2755">14208 3750 10062,'30'42'4644,"-11"-11"-129,-4-2-516,2 8-4128,2 2 0,-5-4-129,-4-2 129,-8-9-129,-2-7 129,0-17 0,-7 8 258,7-8-129,-15-21 0,8-7 129,2-8-129,2-3 129,0-4-129,3-1 129,2 5-258,1 4 0,1 9 0,2 9 129,-6 17 0,15-8 0,-5 11 129,1 9-129,6 0 129,4 1 0,-1 0 0,6-4 0,0-5 0,3-2-129,-2-2 0,1-2-129,-4-8 129,-2-2 0,-5-4-129,-4-1 129,-6 0 129,-5 1-129,-2-1 258,0 17-129,-16-15 129,3 17-129,-3 11 129,2 10-129,0 8 129,5 8-258,5 3 129,4 3-258,7 0 258,8-5-387,10-5 129,4-12-645,14 0-3096,-4-16-645,6-5-258,-3-3-258</inkml:trace>
  <inkml:trace contextRef="#ctx0" brushRef="#br0" timeOffset="22572.2911">15078 3363 11739,'0'-76'4902,"-8"62"-516,8 14 129,-10 18-3999,8 12-129,-1 9-258,3 8 0,0 6-129,0 4 0,0 1 0,3-2 0,2 2 0,1-6-129,0-5 129,2-4-129,0-3 129,-2-5-258,2 0-258,-8-18-1935,1 7-2064,-1-10-129,-1-1-516,-7-9-387</inkml:trace>
  <inkml:trace contextRef="#ctx0" brushRef="#br0" timeOffset="23267.3308">15541 3680 11223,'-28'-43'5031,"4"32"-258,-8 2-129,-2 13-3999,-5 12-258,3 11 0,2 8-129,5 4-129,5 6 0,8-4-129,9-1-129,7-8 0,4-7 129,10-11-129,3-6 0,3-8 0,1-5 0,2-12 0,-2-5 0,0-5 258,0-3-258,-4 0 258,-3 3-258,-1 5 258,-3 6-129,-10 16 0,14-1 0,-9 10 0,1 13 0,4 6-129,1 1-129,6-3-258,6 6-645,-6-15-2709,13-1-645,-2-15-516,3-1-258</inkml:trace>
  <inkml:trace contextRef="#ctx0" brushRef="#br0" timeOffset="23463.3421">15767 3768 5547,'23'-142'4773,"-17"59"258,1 11-258,-7-5-2193,2 21-1161,-2 6-129,0 32-387,0 18-258,-6 34-129,2 17-258,3 16-129,1 7-258,3 5 0,5 1-258,-2-10-258,9 0-1806,-7-26-2064,2-6-258,-6-20-516,2-4-129</inkml:trace>
  <inkml:trace contextRef="#ctx0" brushRef="#br0" timeOffset="23676.3541">15687 3624 12900,'-11'-37'5031,"14"21"-387,17 16 0,1 0-4386,8 4 0,1 10-129,2 6 129,0 4-258,-6 1 0,-2 4-258,-4-4-258,0 9-1290,-11-17-2967,4 3 0,-13-20-516,10 17-129</inkml:trace>
  <inkml:trace contextRef="#ctx0" brushRef="#br0" timeOffset="24259.3876">15986 3527 11481,'-4'-42'4773,"4"42"-516,0 0 0,1 11-4128,8 13-129,1 7 0,2 5 0,4 1-129,-2 1 129,0-4 0,0-5 0,-1-4 0,-1-7 0,-3-5 0,0-6 129,-9-7-129,14 0 129,-9-12 0,-2-2 0,-3-6 129,0-1 0,-4-5 129,-4 1 0,-4-3 0,2 4-129,-3 1 129,5 5-129,1 4-129,7 14 0,0 0-129,7 0 0,6 14 0,2 8 0,3 3-129,-1 3 129,1 2 0,-1-2-129,-1-3 129,-3-5 0,-1-5 0,-1-3 0,1-6-129,1-6 129,4 0 129,-2-6-129,2-9 0,1-3 0,0-7 129,-1-3-129,1-1 0,-6 3 129,-1-2-129,0 10 129,-4 3-129,-7 15 0,15-2 0,-10 8 0,1 12 0,3 1 0,1 6-129,3-4 0,5 5-903,-7-11-3483,14 2-258,-4-12-129,12 3-516</inkml:trace>
  <inkml:trace contextRef="#ctx0" brushRef="#br0" timeOffset="24883.4233">17386 3485 12255,'0'-30'5160,"0"30"-387,-15 4-129,12 14-4128,-5 14-258,3 7 0,1 5-129,4-1 0,0 0-129,10-5 0,5-9-129,5-8-129,1-6 0,-2-11-258,0-4 0,-5-3-129,-1-8-129,-9-13-129,-3 0 258,-9-9 129,-6-2 129,-7-6 258,0 2 129,-1-1 129,2 5 129,6 6 0,8 4 0,6 9-129,13 8-129,7 6-129,5 5 0,3 9-129,-1 5 129,2 7 129,-9 5 0,0 3 258,-8-1 0,-2 5 0,-2-5-129,-3 0 129,-2-7 0,1-4-129,-1-6 129,-3-14-258,10 7 129,-2-7 0,1-11 0,3-4 0,0-8 0,3-1 0,-1-1-129,0 1 129,0 7 129,0 3-129,1 8 0,-2 6-129,1 12 129,2 9-129,1 4-129,1 0-516,12 11-3225,-8-14-645,11 3-387,-3-13-387</inkml:trace>
  <inkml:trace contextRef="#ctx0" brushRef="#br0" timeOffset="25287.4464">18842 3034 11352,'47'-120'5418,"-47"72"-516,-1 21 258,-22 6-4515,-1 17-258,-4 10-258,-2 18 258,-2 11-258,3 11 258,3 9-258,8 3-129,7 2 0,9-2 0,2 3 0,15-5-387,5 1 258,7-3-258,7-3 387,-1-1 0,1-4-129,-1-5 129,-5-7 0,-1-6 0,-9-9 129,-7-5-129,-11-14 0,-1 15 0,-15-13 0,-7-2 0,-4 0 0,-7 0 0,-3 0-387,-7 0-903,8 0-3483,-9 0-129,3 6-516,-5-5-645</inkml:trace>
  <inkml:trace contextRef="#ctx0" brushRef="#br0" timeOffset="26648.5242">12641 5491 258,'7'-12'4128,"-3"-4"387,-4 16-129,3-22-2064,-3 22-1161,2-20 0,-2 20 0,0-14-258,0 14 0,-9-12-258,9 12 129,-20-5-387,2 5 0,-5 0-129,-1 6-129,-5 9 129,0 6-258,0 5 129,1 7-129,6 3 129,4-1-258,8 3 129,5-4 0,8-2 0,9-3 0,6-4 0,7-4 0,2-4 0,2 0 0,1 0-129,-2-1 129,-1 0 0,-5-2 0,-3 1 0,-5-2 0,-6 2 0,-5-1 0,-3-2 0,-5 1 0,-7-1 0,-6-1 0,-8-3 0,-2 0 0,-4-3 0,2-1-129,0 0-129,2-4-258,10 3-645,-5-7-1806,13 4-1677,2-7-387,8 7-387</inkml:trace>
  <inkml:trace contextRef="#ctx0" brushRef="#br0" timeOffset="27400.5673">12665 5620 5547,'1'-14'5160,"1"2"-258,-1 18-387,-1 9-3096,0 13-774,0 6-387,0 6 129,3 1-258,1 1 0,1-4-129,0-7 0,5-7 0,0-10 0,0-7-129,5-7 129,-1-11 0,0-6 0,1-7 0,-2-3-129,2-6 129,-4-2 0,0 2 129,-3 3-129,-3 5 0,0 6 0,-5 19 0,0 0 129,0 0-129,5 15 0,-4 9 0,1 6 0,2 2-129,2-2 0,3 3-774,-4-15-2193,8 1-1677,-1-11-129,5-3-387</inkml:trace>
  <inkml:trace contextRef="#ctx0" brushRef="#br0" timeOffset="27971.5999">13086 5629 4773,'0'-29'5289,"0"29"-516,-22 3 129,9 23-2451,-5 1-1806,6 12 0,1-3-129,6 4-258,3-4-129,2-6 258,8-6-387,9-6 129,3-11 0,3-7-129,2-4 0,4-12 0,-2-8 0,0-5 0,-1-2-129,-6-13 0,-2-5 0,-4-5 129,-3 2-258,-5 0 516,-2 5-258,-3 4 129,-1 9-129,-2 14 258,2 20-129,-9 0 0,4 20-129,1 11 0,4 13 0,-2 2-129,2 4 129,2 1-129,3-3 129,0-7-129,3-6 129,1-11 0,-2-9 0,3-11 0,0-4 129,1-12-129,2-5 129,1-4 0,1-4 0,2-1 0,-2 3 0,0 6 0,-2 6 0,0 11 0,-3 0 0,1 11 0,-2 5-129,1 5 129,1 1-129,-1 2 0,2-4 0,-1-7-516,7 11-2064,-8-17-2193,3 0-516,-4-7-387,4 0-258</inkml:trace>
  <inkml:trace contextRef="#ctx0" brushRef="#br0" timeOffset="28548.6328">14636 5025 2451,'6'-37'4902,"-6"17"-129,2 6 129,-4-7-2451,2 21-516,0-12-258,1 21-516,-1 15-258,0 22-387,0 11-129,0 13-258,0 9 0,0 8-129,2 2 0,0-10-387,3-5-129,-3-20-903,7-1-2709,-6-22-903,3-7-258,-6-24-129</inkml:trace>
  <inkml:trace contextRef="#ctx0" brushRef="#br0" timeOffset="29036.6608">14477 5310 7740,'-26'26'5160,"26"-26"-387,4 14 0,10-14-3999,14-4-129,7-15 129,9 2-129,0-8-258,2 0 0,-4 3-129,-2 4-129,-9 11 0,-6 7 0,-8 15-129,-9 14 129,-3 10-129,-5 8 0,0 5 0,0-1-129,1-5 129,3-6-129,2-11 129,1-9-129,6-12 129,1-8 0,3-11-129,0-8 258,0-7-258,-2-8 258,2-2-129,-1-3 129,-5 2-129,-1 4 129,-2 8 0,-3 8-129,-5 17 129,8 0-129,-4 14 0,-1 14-129,3 5 129,2 1-258,6 5 0,3-10-387,8 2-774,-4-18-2580,13 3-774,-2-15-387,7-1-258</inkml:trace>
  <inkml:trace contextRef="#ctx0" brushRef="#br0" timeOffset="29616.694">15430 5368 9288,'3'-47'5289,"-16"31"-516,-2 16-129,-13 0-3225,5 19-645,-4 1-258,6 8-387,1 2 129,7 1-258,5-3 129,5-4-258,3-6 258,6-7-258,7-6 129,2-5 0,-1-3-129,0-10 129,0-5 0,0-1 129,-2-2-258,-3 2 129,-3 4 0,-1 1 129,-5 14-129,0 0 0,0 0-129,0 7 0,0 10 258,0 3-258,5 0 129,2-2-129,7-1 258,4-5-258,2-4 129,3-8-129,2 0 0,-1-8 129,0-6-258,-3-6 129,-4-4-129,-2-5 258,-1-5-129,-4-7 129,0-12 0,-2-7-129,-3-3 258,-2 4 0,-2 3 129,-1 10-258,-2 15 258,-3 19 0,-4 20-129,2 28 129,-1 15-129,2 12 0,2 7 0,4 3-129,1-2 0,8-5-129,4-10 129,5-9-129,3-11-129,-1-11-258,5-5-516,-7-20-1677,4 1-2193,-6-6 0,1-6-516,-11-14-258</inkml:trace>
  <inkml:trace contextRef="#ctx0" brushRef="#br0" timeOffset="29804.7048">15588 5308 10191,'-19'0'5031,"10"0"-387,14 0 129,5-3-4515,11 0 0,7-2-129,3-3-387,3 8-1032,-6-5-3096,2 4-258,-7-8-516,1 4-129</inkml:trace>
  <inkml:trace contextRef="#ctx0" brushRef="#br0" timeOffset="30275.7317">16844 4721 11094,'0'-16'5031,"0"36"-129,0 29-129,-2 15-4128,6 14-258,5 11-129,3 8-129,0-1-129,-1-10-387,1-7-387,-11-28-2838,6-4-1161,-7-21-129,0-10-387,0-16-387</inkml:trace>
  <inkml:trace contextRef="#ctx0" brushRef="#br0" timeOffset="30635.7523">16855 4827 10191,'19'-134'5160,"-2"95"-387,-2 10-129,9 21-3612,-2 8-387,8 8-129,0 18-129,-1 9-129,-5 7 0,-3 1-258,-10 6 129,-9-2-129,-5-1-129,-15-5 0,-7-4-129,-6-8 129,-3-5 0,-2-5 0,6-7 0,3 0 0,10-4 258,9 4-129,8 2 129,11 4 0,9 8 0,6 5-129,2 3 0,5 5 129,-1 4 0,-5-4-258,-2 2 0,-5-9-516,6 6-2967,-10-16-1032,7 1-387,-5-14-387</inkml:trace>
  <inkml:trace contextRef="#ctx0" brushRef="#br0" timeOffset="30940.7697">18184 4900 11094,'32'-16'5418,"-17"16"-516,-6 9 0,0 19-4257,-4 5-516,0 11 129,-4 3-129,0-1 0,2-1-258,-3-4 0,1-7-387,-1-17-1032,5 0-3225,-5-17-129,0 0-387,4-7-387</inkml:trace>
  <inkml:trace contextRef="#ctx0" brushRef="#br0" timeOffset="31113.7796">18167 4649 8901,'-2'-38'4902,"4"25"-258,4-1-645,9 12-3870,0 2-1161,1 6-3096,6 7-258,-2 3-387,5 6-258</inkml:trace>
  <inkml:trace contextRef="#ctx0" brushRef="#br0" timeOffset="31411.7967">18546 4829 11352,'3'15'5289,"-8"-9"-387,-5 9-129,-8-1-4386,3 8-129,-1 4 0,4 6-129,7 0-129,5 4 129,4 0-258,8-1 129,5-1 0,2-3 0,0-3-129,-3-3 129,-2-3 0,-5-4-129,-7 0 129,-2-1 0,-8-3 0,-5 1 0,-4-3-129,-5-2-258,1 4-516,-6-9-3096,6 5-516,-2-6-645,10 6-387</inkml:trace>
  <inkml:trace contextRef="#ctx0" brushRef="#br0" timeOffset="41975.4009">12709 6888 2322,'-5'-17'5031,"5"17"-258,0 0 0,10 0-2064,-3 7-1677,7 19-129,-2 3 129,3 10-516,-5 4 0,2 8-387,-6-3 129,-2-1-258,-3-13 129,-1-5 0,-1-14-258,1-15 129,-9 0 0,6-20 0,2-11-129,1-4 258,3-6-129,3-7 129,4-1-258,0 4 129,5 4-129,1 5 129,2 8-129,-3 0-645,9 16-2580,-6 0-1548,3 11-129,-5 0-516</inkml:trace>
  <inkml:trace contextRef="#ctx0" brushRef="#br0" timeOffset="42352.4223">13049 7056 3354,'13'14'4902,"1"-14"0,6 0-258,5-11-3225,4 2-387,1-9-645,3-4 0,-5-4-387,-1 2 129,-9-2-258,-3 2 129,-8 0 129,-6 4-129,-2 3 129,-8 9-129,-9 7 129,-2 3 0,-4 15 0,-5 10 129,4 8-129,2 8 0,3 3 0,6 5-129,9-3 129,5 0-129,8-10 129,10-6-258,7-6-129,6-12-774,8-7-3354,2-7-387,2-1-387,0-16-129</inkml:trace>
  <inkml:trace contextRef="#ctx0" brushRef="#br0" timeOffset="42619.4376">13830 6634 8127,'-17'-93'5160,"-6"56"-258,-2 14-129,-6 6-4257,4 19 0,-2 18-258,4 16 129,1 17-387,6 16 129,6 16 0,2 10-129,9 9 0,1 2 129,1-1-129,3-4-129,4-8 0,-2-12-387,0-5-258,-6-22-516,1-6-3354,-1-19-387,-3-10-129,3-19-516</inkml:trace>
  <inkml:trace contextRef="#ctx0" brushRef="#br0" timeOffset="42944.4563">13390 7112 6708,'6'-51'5289,"12"32"-387,13 5-387,7-3-3741,11 1-129,5-5-387,4 3-258,0-4-258,-2-2-129,0 0 0,-10-1-129,-7 1 258,-7 4 129,-10 6 258,-3 3 258,-8 9 129,-4 7 129,-5 17-129,-1 13 0,-1 6 258,0 10-516,0 4 129,0 3-258,0-1-129,0-8-645,5 2-1935,-4-22-2193,2-5-516,-2-12 0,-1-12-516</inkml:trace>
  <inkml:trace contextRef="#ctx0" brushRef="#br0" timeOffset="43295.4764">14044 7023 3999,'25'4'4644,"-11"3"-129,6-1-129,3 1-2709,8-5-1548,5-2-258,2 0-129,-1-12-129,2 0-387,-8-7 516,-1 2-129,-8-5 387,-6-1 0,-7 1 387,-9-1 129,-1 9 387,-15-3 129,1 15-129,-16 2 258,3 14-387,-4 8 129,7 12-387,-1 7 258,7 5-516,4 2 0,9 1 0,6-8-129,10-4-258,6-6-129,2-14-645,12-3-3612,-8-13-258,8-1-516,-5-12-516</inkml:trace>
  <inkml:trace contextRef="#ctx0" brushRef="#br0" timeOffset="43484.4872">14501 6929 8256,'0'-18'5160,"0"18"-387,13 4 129,-3 10-4128,11 9-258,0 0 0,5 5-387,4 2 0,-3-11-645,3 9-1548,-2-16-2709,-4-1-258,-7-11-258,4 0-387</inkml:trace>
  <inkml:trace contextRef="#ctx0" brushRef="#br0" timeOffset="43688.4989">14814 6903 6837,'-18'-17'5160,"3"17"-258,-1 18-258,-13 0-3225,3 13-516,-8-2 0,-3 4-387,0 2-129,0-1-258,5-9 0,6-2-387,8-1-129,6-15-903,12-7-3483,13 5-129,6-8-387,1-11-387</inkml:trace>
  <inkml:trace contextRef="#ctx0" brushRef="#br0" timeOffset="43876.5096">14847 6873 7998,'28'-7'5160,"-24"21"-258,2 8 0,-10 3-3870,4 5-387,0 0-129,0 3-258,0-3-129,0-10-516,5 7-2193,-5-27-2193,4 15-516,-4-15 129,4-9-645</inkml:trace>
  <inkml:trace contextRef="#ctx0" brushRef="#br0" timeOffset="44030.5184">14923 6703 8127,'-10'-36'5031,"10"36"-387,0 0-516,0 0-6579,0 0-1935,10 15-387,2-3-387,1 4 129</inkml:trace>
  <inkml:trace contextRef="#ctx0" brushRef="#br0" timeOffset="44524.5467">14999 6809 5547,'12'64'5418,"-9"-33"-645,4 4-129,-5-6-3096,8 6-774,-2-7-258,1-2-258,3-9 0,0-7-258,0-4 0,1-6 129,-2-2-129,3-11 258,-3-5-258,2-2 129,-4-9-258,1-5 129,0 3 0,-1 0 0,1 4 0,-1 3-129,-1 5 258,1 6-129,2 11 0,-1 2 129,3 0-129,1 5 0,2-1 129,0 4-129,0-6 0,3 1 0,-1-3 0,1 0 0,0 0 0,-2-3 0,-1-4 258,-1-3-258,-2-2 0,-4 0 129,-4-1 0,-4 2 0,-1 11 0,-9-14 129,-4 14-129,0 3 129,-3 11-129,1 10 129,1 7 0,1 4-129,3 3 129,3 3-129,6-2 129,1-3-258,8-3 258,5-6-258,7-6-516,-5-10-3483,12-2-1032,-3-9-387,2 0-258</inkml:trace>
  <inkml:trace contextRef="#ctx0" brushRef="#br0" timeOffset="45971.6294">12981 8073 2580,'19'5'5160,"-11"-14"0,2-2-516,-9-15-1806,9 12-1032,-10-15-774,2 9-258,-5-2-387,-8 6 129,-6 3-387,-4 6 0,-3 7 0,-3 5-129,-2 11 0,4 6 0,5 3 0,8 6 0,7 2 0,6 2 0,15-1 0,10-3 0,6 3 0,4 0 0,-1-3 0,-2-2 0,-8 0 0,-7-1 0,-15-2 0,-7 1 0,-16-3 129,-9-2-129,-10-1-129,-1-4 129,0-4-129,2-6-387,11-5-258,4-11-387,18-1-645,3-25-1161,17 9-1032,5-16-129,15 13 1032,-6-9 1161,11 14 1032,-6 2 516,-4 7 1290,-2 15 1548,-9 0 1032,2 13 0,-11-3-1290,5 13-516,-7-11-516,7 8-387,-5-12-129,6 0-129,-1-8-129,2 0 0,0-13 0,2-5-129,-3-3 0,-1-1-129,-2 1 0,-2 3 0,-5 4 0,-6 14 0,12-3 0,-7 15-129,2 15 129,2 9 0,0 8 0,3 10 0,0 3 0,0 4 0,-4 0 0,-4-3-129,-4-4 258,-4-3-258,-7-6 0,-9-6 0,-7-6 0,-2-9 0,-4-7 0,-1-15-129,4-2-387,-1-16-645,13-10-3483,0-14 0,10-3-516,5-15-258</inkml:trace>
  <inkml:trace contextRef="#ctx0" brushRef="#br0" timeOffset="46519.6608">13344 8177 6837,'63'-18'5031,"-36"18"-258,0 17-516,-5 6-3612,2 10-129,-8 4-258,-4 4 129,-4-4-129,-3-2 0,-3-6-129,-1-4 0,-1-10-129,0-15 129,0 0-129,0 0 0,4-20 129,6-4-129,2-5 0,4 0 0,0-5 0,2 7 0,0 1 0,-1 9 0,-3 9 129,-1 7-129,0 5 0,-2 10 0,-1 6 0,-1 5 129,3 1-129,-1 2 0,-1-3 0,-1-2 0,-2-6 0,-1-5 0,-6-12 0,10 6 129,-10-6-129,8-14 0,-5-6 129,3-4-129,1-7 129,1-3-129,1 2 0,1 1 0,3 5 258,-2 5-129,3 8-129,-1 11 129,-1 3 0,4 15-129,-4 4 129,1 5 0,-2 3-129,-1 0 129,0 1-258,-4-7-129,2 6-1548,-6-13-2838,2-4-387,-4-11-258,0 0-258</inkml:trace>
  <inkml:trace contextRef="#ctx0" brushRef="#br0" timeOffset="47315.7063">14108 8126 6321,'0'0'4902,"9"5"-129,-8 12-258,5 7-3870,-4 1-258,8 4 129,-5-3-129,5-2-129,-3-6-129,1-2-129,-2-6 129,-6-10-129,12 8 129,-12-8-129,9-8 0,-5-6 129,3-9-129,0 1 129,0-3-129,2 0 0,0 4 0,-1 4 0,0 9 0,-8 8 0,14 0 0,-7 10 129,1 5-129,0 6 129,1-1-129,2 1 129,1-3-129,1-2 0,2-3 0,1-5 0,2 0-129,-4-8-129,4 0-129,-3 0-258,6-5-516,-8-12-129,7 7-129,-10-11-129,6 7 387,-9-9 645,2 2 645,-3 2 258,-6-6 645,4 12 387,-6-10 258,2 23-129,-3-22-258,3 22-387,0 0-387,0 0 0,0 16-387,3 5 0,0 7-129,1 1 0,1 3 0,0 0 0,6-3-129,-4-5 129,5-6-129,0-12-258,7-6 258,0-2-129,4-15 129,1-8-129,-2-10 129,2-9-129,0-9 258,0-5-129,-3-6 129,-4-3 258,-3-3-258,-3 7 258,-4 7 0,-3 11 0,-4 17-129,0 16 516,0 12-258,-12 22-258,5 22 258,2 10-129,2 14-129,3 7 0,0 1 0,5 0-258,5-4 0,0-11-258,4-4-1161,-8-18-3225,6-9-129,-8-16-387,-4-14-387</inkml:trace>
  <inkml:trace contextRef="#ctx0" brushRef="#br0" timeOffset="47787.7332">14800 8153 5805,'-1'-60'5289,"10"33"-516,7 8-258,7 3-2967,6 5-1032,-1 6 0,2 5 0,-2 3-129,-2 11 0,-4 9 0,-3 6-258,-5 4 129,-2 3-129,-2-1 0,-2 0 0,-2-8-129,-1-5 0,0-8-129,-5-14 0,0 0 129,0 0-129,8-25 129,-6 0-129,-1-7 129,5-1 0,2-2 0,2 1 0,2 3 0,3 2 0,3 9-258,-1 1-258,4 11-129,-3-1 0,2 9 0,-3-3 0,1 3 129,-5 7 387,-3 1 258,-2 7 258,-5-1 387,1 8 0,-4-3-129,0 9 129,0-5 0,0 2-387,0 1-258,2-7-129,4 0-516,-6-19-1548,10 10-2580,-10-10-387,10-7-258,-8-12-387</inkml:trace>
  <inkml:trace contextRef="#ctx0" brushRef="#br0" timeOffset="47924.7411">15354 7795 6450,'0'-20'4515,"0"20"-129,12-6-1548,-1 11-6450,8 14-774,3 0-258,4 7-129</inkml:trace>
  <inkml:trace contextRef="#ctx0" brushRef="#br0" timeOffset="48155.7544">15706 7940 8514,'0'0'5031,"-10"3"0,-5 11-387,-7 3-3870,6 8-129,-1 5-258,8 5 0,2-1-258,5 4 129,2-4-129,9-1 0,4-7-129,6-2 0,4-10 0,1-4-387,7 4-2709,-5-12-1677,2-2-258,-4-3-387,0-4-258</inkml:trace>
  <inkml:trace contextRef="#ctx0" brushRef="#br0" timeOffset="48591.7792">13197 9157 6708,'-11'-36'5160,"11"36"0,-9 0-516,9 26-3096,-2 7-645,3 22-129,0 10-258,7 20 0,-4 6-258,2 9 0,-3-3-129,0-1 0,-1-6-129,-2-15-129,0-9-645,-7-22-3741,4-11-516,-4-17-387,7-16-387</inkml:trace>
  <inkml:trace contextRef="#ctx0" brushRef="#br0" timeOffset="49635.839">12821 9682 9546,'16'-49'5547,"8"29"-645,10 14 129,5 3-4515,15 9-129,2 16-129,3 8-129,0 11-129,0 3 0,-7-1 0,-3-3 0,-9-6-129,-11-6 129,-6-10 0,-10-7 0,-2-8 0,-11-3 0,7-11 0,-5-5 129,-2-8-129,1-2 0,1-3 0,2-3 0,2-2 129,4 0-258,6 3 0,3 1-258,6 7-129,0-4 0,9 13-387,-2-4 129,4 9 0,-6-2 0,-1 8 129,-6-2 516,-4 2 129,-9 3 387,-10 0 129,0 0 387,-7 0-258,-6 17 129,-10-3 129,2 13-258,-5-3-129,3 11-129,2 0-129,7 1-129,4-2-129,7-6 129,4-4-129,9-10 0,6-7-129,5-6 129,1-3 0,1-13 0,0-7-129,-2-3 129,-2-8 0,-6 1-129,0 3 129,-6 1 0,0 7 0,-3 7-129,-4 14 129,11 0 129,-6 13-129,3 11 0,-2 5 0,2 4 129,-1 1-129,-1-1 0,-1-4 129,-2-6-129,1-8 0,-2-3 0,-2-12 0,9 0 0,-4-10 0,2-9-129,2-7 258,2-7-258,2-3 129,0-2 0,0 4 0,-3 2 0,1 6 0,-1 9 0,-3 14 0,-7 3 0,14 20 0,-6 6 0,1 3 129,1 2-129,1 1 0,1-3 0,-1-4 0,0-6 129,-1-7-129,-2-7 0,1-5 0,-9 0 129,13-9-129,-5-7 0,0-8 0,2-5 0,1-2 0,1 1 0,-1 1 0,0 3 0,-1 9 0,0 3-129,0 14 129,-1 11 0,0 7 0,2 9-129,0 2 0,1-3-387,5 3-258,-5-15-774,14 4-2322,-8-17-1290,7-1-258,-4-14-129</inkml:trace>
  <inkml:trace contextRef="#ctx0" brushRef="#br0" timeOffset="50011.8605">14473 9619 5031,'8'-51'5418,"-8"37"-258,-5-2-645,5 16-2451,-13-5-774,13 5-516,-8 16-129,8 2-258,0 5-258,4 2 0,2 1-129,2 3 129,-2 0-129,-1-2 129,0-3-129,-3 0 0,-2-7 0,0-2 0,0-15-129,0 9-258,0-9 0,3-9-258,5-6 129,0-10 0,5-4 129,-1-5 0,3-1 387,1 4 258,-2 1 258,1 9 0,-7 6 129,4 13 0,-12 2 0,16 17-129,-9 5-258,0 6 0,0-1-258,2 1 0,-1-1-516,-3-14-1677,4 1-2709,-9-14-129,14 2-516,-9-9-258</inkml:trace>
  <inkml:trace contextRef="#ctx0" brushRef="#br0" timeOffset="50343.8795">14739 9169 10320,'-13'-41'5160,"13"41"-387,0 0-129,-8 0-4386,8 12-258,6 10-129,1 5 0,3 6 0,-3 6-387,5 5 258,-3 0-129,1 6 0,-3-4 129,1 1 0,-2-4 0,-2-3 129,-1-7 129,0-5-129,-2-3 258,-1-8-129,0-5 0,0-12 129,0 0-129,-5 7 0,5-7 0,-5-8-129,0-8-903,5 16-1290,-1-20-2193,-3 3-387,-1 3 0</inkml:trace>
  <inkml:trace contextRef="#ctx0" brushRef="#br0" timeOffset="50568.8923">14788 9526 3999,'26'-8'5031,"-6"8"-129,-2 0 0,9 3-2709,-9-3-903,8 7-387,-8-2-387,4 6 0,-7-3 0,0 4-387,-6 2 0,-1 0 0,-2 1-129,-3-1 0,-1-2-258,-2-12-258,3 17-516,-3-17-1161,0 0-1419,0-11-1161,0-1-516,0-8 0</inkml:trace>
  <inkml:trace contextRef="#ctx0" brushRef="#br0" timeOffset="51111.9235">15019 9411 1935,'10'0'4902,"-5"11"0,0 10-129,1 5-1806,-3-4-1548,11 10-258,-7-6-387,5 3-129,1-10-258,0-1-129,1-9-258,0-4 129,1-5-129,0-2 0,-1-6 0,0-6 129,-2-3-129,-1-2 0,0 0 0,0 0 0,-2 2 258,0-1-258,0 2 0,-1 5 0,-8 11 129,14-12-129,-5 12 129,1 0-129,0 7 0,0-2 0,2 5 0,4-4 129,2-2-129,0-2 0,2-2 0,1 0 0,-1-7 0,1-1 0,-2-4 0,-3 1 0,-5-2 129,-2 4 0,-9 9-129,9-17 129,-9 17-129,0 0 129,0 0-129,-2 14 0,2 8 0,-3 2 0,3 8 0,0-3 0,0 3-129,2-4 129,1-1 0,2-8-129,-1-4-258,-4-15-1419,0 0-2709,0-10-516,0-4-129,-5-8-258</inkml:trace>
  <inkml:trace contextRef="#ctx0" brushRef="#br0" timeOffset="51276.9329">14979 9143 10062,'-8'0'5160,"13"13"-903,8-13-2322,6 4-6450,0-1-516,-1-1-129,-5-2-516</inkml:trace>
  <inkml:trace contextRef="#ctx0" brushRef="#br0" timeOffset="51908.969">16520 6552 8127,'0'-15'4773,"9"12"-129,-9 3-516,10 0-3354,-10 0-645,10 10-387,-10-10-2193,6 21-1806,-5-3-387,1 6-387,-1-2 0</inkml:trace>
  <inkml:trace contextRef="#ctx0" brushRef="#br0" timeOffset="52055.9775">16579 6788 8514,'0'0'4902,"0"0"-387,0 0-258,0 0-3612,-4 0-645,4 0-774,0 0-3483,0 0-258,0 0-387,0 0-258</inkml:trace>
  <inkml:trace contextRef="#ctx0" brushRef="#br0" timeOffset="52955.0289">17279 6195 6321,'-3'-41'5031,"2"24"-387,1 17-258,-3-21-2580,3 21-774,5 13-129,7 15-258,-2 18-129,6 15-258,0 14 0,4 11-129,-1 6 129,2 3-258,-3-4-129,-3-11 258,-1-17-258,0-14 258,-2-15-258,-1-11 258,-1-15-129,-1-11 129,0-13 0,1-6-129,-1-10 129,-1-9-258,-1-10 258,2-14-129,0-12 129,0-2 0,0-7-129,2-1 0,0 5 0,0 5-129,0 13 129,-1 15-129,-2 16 0,-1 16-258,-7 17-258,0 0-2580,5 12-1419,-8 8-387,-4 6 0,-5 1-516</inkml:trace>
  <inkml:trace contextRef="#ctx0" brushRef="#br0" timeOffset="53194.0426">17324 6483 5547,'-9'5'4773,"9"-5"0,0 0-258,11-5-2967,9 3-258,2-10-387,9 6-258,-2-3-258,3 0-516,3 9-2838,-7-10-1419,0 7-516,-6-1-258,-4-1-258</inkml:trace>
  <inkml:trace contextRef="#ctx0" brushRef="#br0" timeOffset="53553.063">17870 6428 6966,'0'0'5160,"0"0"-258,0 0-387,0 0-2064,11 24-1419,-1 2-516,7 9 0,0 3-258,5 3 0,1 1-129,1-2 0,-1-5-258,-2-9 0,-2-2-129,-4-12-387,0 3-1161,-15-15-2967,16 4 0,-16-4-516,0-12-258</inkml:trace>
  <inkml:trace contextRef="#ctx0" brushRef="#br0" timeOffset="53769.0754">18064 6466 6708,'-3'-12'4515,"-6"11"0,9 1-129,-12 28-3225,-1-6-516,1 9-387,-7 1 0,2 6-129,-4-3 0,1 1-129,0-5-258,3-9-1032,5 0-2838,4-8-516,8-14 258,0 13-903</inkml:trace>
  <inkml:trace contextRef="#ctx0" brushRef="#br0" timeOffset="54056.0918">18347 6452 5676,'25'-36'4773,"-19"24"-129,-6 12-387,0 0-2580,-15 5-1032,3 18 129,-7 4-258,1 10-129,-4 2 0,4 4-129,2 0 0,6 0-129,6-4 129,4-5-129,15-7-129,5-5-129,10-4-516,-2-10-774,7 0-2967,-4-8-387,1 0-129,-6-5-387</inkml:trace>
  <inkml:trace contextRef="#ctx0" brushRef="#br0" timeOffset="54229.1018">18337 6626 8127,'-10'-2'4644,"10"2"-129,14-4-387,0 0-3354,13 3-516,4 1-516,-3 0-3354,4 0-774,2-3-258,1 0-258</inkml:trace>
  <inkml:trace contextRef="#ctx0" brushRef="#br0" timeOffset="54724.1301">19108 6171 6450,'3'-46'4773,"-3"30"-129,-5-1-258,5 17-3483,-23-22 129,5 19-258,-7 2-258,-3 5 0,-3 8-129,1 7 0,-2 5-129,2 8-129,8 2 129,4 3-258,11 1 129,6 0 0,1-4 0,12-1-129,7-1 0,6-2 0,3-1 0,6-1 0,1-1 0,-1 1 0,3 0 0,-3-2 0,-4 2-129,-5-2 129,-2 0 0,-9-3 0,-4-2 0,-7-2 0,-3-2 0,-8-2 129,-6-3 0,-7-2-129,-6-3 129,-4-2-129,-6-2 129,1-1-129,0-2 0,0 0-258,7 7-1806,-2-7-2580,8 0-129,2 0-516,11 0-387</inkml:trace>
  <inkml:trace contextRef="#ctx0" brushRef="#br0" timeOffset="55272.1613">20059 6326 7611,'2'-28'5418,"-2"28"-516,13-17 0,1 17-2967,0 0-903,12 14-258,4 5-258,5 9-129,5 4-258,2 5 0,2 1 0,-2 1-129,-4-3 0,-2-6-258,-6-1-258,-10-13-645,2-3-3870,-22-13 0,14 9-387,-14-9-258</inkml:trace>
  <inkml:trace contextRef="#ctx0" brushRef="#br0" timeOffset="55505.1747">20468 6161 8901,'-8'-43'5031,"-1"36"-129,0 7-258,-9 5-3741,3 20-258,-5 4-129,-4 11-258,-4 3 0,-5 6-129,-3-1 0,2 1-258,3-2 0,2-7-387,11 3-1935,2-15-2193,9-4-387,4-10-258,8-5-387</inkml:trace>
  <inkml:trace contextRef="#ctx0" brushRef="#br0" timeOffset="56340.2225">20661 5915 3096,'-9'-53'4902,"5"36"-129,2 3-903,2 14-1032,-2 18-1161,5 22-387,-3 7-387,7 19-129,-2 4 0,7 12-258,-3 0-129,3-1-129,0-7-258,0-13 0,1-8-516,-7-17-903,5-4-3225,-8-17-387,-1-4-258,-2-11-387</inkml:trace>
  <inkml:trace contextRef="#ctx0" brushRef="#br0" timeOffset="56744.2456">20609 5920 5805,'-21'-96'5160,"21"63"-258,2 9-258,18 15-2838,7 4-774,14 9-387,1 10-258,9 10 0,-1 6-258,-3 2 0,-8 4-129,-9 0 129,-12-4-129,-11-3 129,-8-2-129,-13-3 0,-7-3 0,-6-4 129,-2 0-129,-3-2 129,3-5-129,5-1 129,3 3-129,3 0 129,7 3 0,6 0-258,5 7 387,6 3-387,5 4 258,7 4-258,2 3 258,3-2-129,1-1-129,2-1 129,1-1-516,-5-15-1161,3 8-2967,-5-11-129,0-2-516,-4-7-516</inkml:trace>
  <inkml:trace contextRef="#ctx0" brushRef="#br0" timeOffset="57008.2606">21129 6213 6321,'1'7'5031,"9"5"-129,1 7-387,8 10-3354,1-2-387,7 9-129,0 0 0,6 5-258,-4-7 0,0 0-258,-1-5-258,-5-6-645,3 1-1032,-9-11-2838,-5-7-129,-2-6-516,-10 0-258</inkml:trace>
  <inkml:trace contextRef="#ctx0" brushRef="#br0" timeOffset="57241.274">21416 6206 8385,'-4'-15'5418,"1"2"-516,3 13-258,-13 8-3225,11 9-774,-9 3-129,3 6-258,-7 3 0,-2 6-129,-3 0 0,-1 1-129,-3 3-387,-4-9-2064,2 8-2322,-2-5-387,1 2-258,-2-6-387</inkml:trace>
  <inkml:trace contextRef="#ctx0" brushRef="#br0" timeOffset="58292.3342">17239 7735 7353,'0'0'4773,"0"0"0,0 0-516,13 12-2580,-11 2-774,6 20-258,1 9 129,4 18-387,0 10 0,3 8-129,1 7 0,-1-1-129,0-6-129,-2-9 129,1-13-129,-4-15 129,0-11-129,0-12 0,-1-9 0,2-10 129,-1-7-129,0-10 0,3-11 0,-2-5 0,1-13 0,0-14 0,1-13 129,0-12-258,-2-6 0,1-4 0,-1 6 0,-2 6 0,1 12-129,-5 17-129,2 18-387,-8 12-1419,0 24-2451,0 0-258,-4 14-258,-6 6-387</inkml:trace>
  <inkml:trace contextRef="#ctx0" brushRef="#br0" timeOffset="58497.3459">17330 8187 5289,'11'14'5160,"5"-14"-258,3-6-516,4-10-1806,5 2-2451,1 6-1032,-2-5-3096,0 2-516,-4 3-387,-2 1-129</inkml:trace>
  <inkml:trace contextRef="#ctx0" brushRef="#br0" timeOffset="58720.3586">17683 8011 6063,'0'-17'5289,"0"17"0,9 14-645,2-2-1290,8 17-2580,1 5-387,7 7 129,1 0-129,2 2-258,0-5-129,-4-3-516,1-1-903,-10-13-3483,0-4 129,-9-9-387,1-4-516</inkml:trace>
  <inkml:trace contextRef="#ctx0" brushRef="#br0" timeOffset="58961.3724">17913 7969 5934,'-3'-12'4902,"3"12"-258,-1 8-258,1 9-2322,-3 3-1677,1 9 0,-6 1-129,-2 9 0,-6 0-129,-6 1-129,-3-1 0,-3 0-516,5 4-1806,-2-11-2064,5-6 0,3-6-645,8-5 0</inkml:trace>
  <inkml:trace contextRef="#ctx0" brushRef="#br0" timeOffset="59165.3841">18112 8337 8385,'10'-2'4902,"0"2"-387,-10 0 0,1 14-3741,-1 1-774,-5 4-258,-2-2-645,3 3-3354,-5-4-129,1-1-387,8-15-258</inkml:trace>
  <inkml:trace contextRef="#ctx0" brushRef="#br0" timeOffset="59643.4114">18274 8072 5805,'10'-8'5160,"-10"8"-387,9 22-258,-9-22-1419,20 31-2709,-6-10-258,5 0 129,-2-4 0,2-3 0,2-5-129,-4-7 0,-2-2 0,-2-2-129,-3-10 129,-1-2-129,-3-3 129,0-1 129,-1-1-129,0 2 129,-2 1-129,-3 16 129,0 0-129,9-2 0,-7 11 0,3 16 0,0 5-129,2 8 0,0 5-129,0 2 129,3 1-129,-3-2 0,1-1 129,-3-3 0,-4-2 0,-1-7-129,-4-2 258,-8-3-258,-4-6 129,-8-5 0,-4-1-258,-7-6 0,-1-1-387,-2-7-774,10 0-3096,-5-10-387,11 0-258,6-7-129</inkml:trace>
  <inkml:trace contextRef="#ctx0" brushRef="#br0" timeOffset="59901.4262">18827 7940 8127,'-14'20'4773,"-3"9"-387,-1 10-129,1 1-3741,2 9-129,5-1 0,6-2-129,4-5-129,6-7 0,8-8-129,4-10-387,9-3-3612,-5-7-645,1-6-129,-3 0-387</inkml:trace>
  <inkml:trace contextRef="#ctx0" brushRef="#br0" timeOffset="60064.4355">18801 8201 7998,'0'0'4386,"18"-7"0,2 0-516,6 3-4128,6-9-1935,5 4-1935,7-3-129,-2-5-516,5-3 387</inkml:trace>
  <inkml:trace contextRef="#ctx0" brushRef="#br0" timeOffset="60396.4545">19255 7960 3612,'79'-112'5031,"-51"59"-129,-6 4 0,-20 0-2064,3 21-774,-19 2-1032,-5 19-129,-12 4-258,0 10-129,-3 10-129,4 8-129,5 4 0,7 7-129,7 3 0,10 3-129,2 1 129,10-3-129,5 1 0,4-2 0,4 1-129,1-6 129,-1 1-129,-3-4 258,-3-2-258,-4-3 129,-3-4-129,-5-2 129,-6-3 0,-4-1 0,-9-3 0,-3-4 0,-5 1 0,-4-4-129,0 2-258,-5-8-2193,5 1-2064,-1-1-516,7 0-129,3 0-645</inkml:trace>
  <inkml:trace contextRef="#ctx0" brushRef="#br0" timeOffset="60952.4863">20228 7718 9288,'-5'-32'5289,"3"17"-258,2 15-258,0 0-3612,17 3-516,-1 21 129,8 10-387,2 9 0,7 7-129,-1 4 0,1 4-129,0-6-129,-5-5-129,0-5-516,-10-14-516,6-4-3870,-13-13-129,2-4-258,-13-7-516</inkml:trace>
  <inkml:trace contextRef="#ctx0" brushRef="#br0" timeOffset="61169.4987">20547 7665 7740,'-7'-11'5289,"-10"22"-516,7 10 0,-7 7-3741,3 11-516,-9 1 129,-1 7-258,-2-4-129,-3-1-516,5 5-1161,-3-16-2967,8 1-516,3-12-258,11-6-258</inkml:trace>
  <inkml:trace contextRef="#ctx0" brushRef="#br0" timeOffset="61500.5177">20735 7582 9804,'-6'-51'5289,"6"51"-387,-16-10-129,12 21-3999,-3 20-129,7 17-387,0 10 0,2 11-129,4 6 0,3 1-258,2-4-129,-3-9-516,7-2-1548,-7-20-2451,2-8-516,-7-17-129,-3-16-258</inkml:trace>
  <inkml:trace contextRef="#ctx0" brushRef="#br0" timeOffset="61911.5412">20699 7484 8643,'3'-78'5289,"6"46"-258,10 14-387,0-3-3483,10 14-387,5 4-258,1 6 0,-1 14-258,-4 8 129,-4 8-258,-8 8 0,-11 3-129,-5 6 0,-11-2 0,-9-3 0,-6-5 0,-3-5-129,-1-9 258,1-3-258,5-4 258,4-7-129,5 1 0,6-1 0,7 2 0,0 4 0,9 4 0,4 5 0,1 5 0,2 1 129,1-1-129,0-1 129,-2-2-129,-1-4-129,2 1-516,-9-19-2580,10 4-1677,-6-11-387,3 0-258,-1-5-516</inkml:trace>
  <inkml:trace contextRef="#ctx0" brushRef="#br0" timeOffset="62363.567">21047 7850 6450,'-7'17'4902,"7"5"-129,8 0-516,2 0-3354,7 6-516,1-7 129,5-1-129,-3-9-258,2-6 129,-2-5-129,1-5 129,-4-10 129,-1-1-129,-6-5 129,1 5 129,-3-4-129,-1 8 0,-4 1-258,-3 11 0,0 0 0,0 0-129,4 18 0,-2 7 0,-1 7-129,4 6 129,0 11 0,3 1 0,2 4 0,1 1 0,1-2-129,1 0 258,-1-4-258,-1-3 129,-1-6-129,-2-7 129,-6-5-129,-2-5 129,-10-5 0,-10-7-129,-5-2 129,-8-6 0,-7-3 129,-1 0-645,3 0-3483,-3-8-774,5-2-387,6-4-387</inkml:trace>
  <inkml:trace contextRef="#ctx0" brushRef="#br0" timeOffset="63055.6066">21585 7957 6966,'-10'8'5418,"10"-8"-258,0 0-129,5 0-3612,-2-16-258,7 3-516,-1-10 0,6-1-387,0-6-129,1-1 0,0-5-129,2 1 129,-4 2-129,1 3 129,-5 7-258,0 1 258,-1 9-129,-9 13-129,14 0 129,-7 9 0,1 12 0,-1 3-129,4 6 258,-1 4-387,4 0 258,0-4-258,2 1-258,-5-17-1290,8 5-3096,-5-7-129,3-4-387,-3-7-387</inkml:trace>
  <inkml:trace contextRef="#ctx0" brushRef="#br0" timeOffset="63731.6453">22182 7579 8127,'0'0'5031,"3"10"-129,-3 0-129,7 11-3741,-3-3-258,6 6-387,0-1 129,7-2-387,0-3 129,4-3-258,1-8 129,-1-4-129,-1-5 129,0-8 0,0-5-258,-5-4 258,-3-5-258,-4-1 258,-3-1-129,-2 0-129,-1 6 129,-2 1-129,-2 6 258,2 13-258,0 0 258,0 0-129,-8 20-129,8 9 0,1 5 258,1 10-258,3 4 129,1 5 0,1 2 0,-2 1-129,1-2 258,-2-3-129,-3-3 0,-1-5 0,0-8 0,-7-4 0,-3-9 0,-4-5 0,-4-4-129,-5-8 129,-2-2-258,-5-6-387,7 2-3870,-5-10-387,1-2-387,2-7-258</inkml:trace>
  <inkml:trace contextRef="#ctx0" brushRef="#br0" timeOffset="64007.661">22526 7336 8256,'30'-20'5289,"-13"29"-129,-2 13-387,3 20-3870,-1 4-387,3 14 0,-7 1-258,-3 4 0,-5-3-129,-1-6-258,-4-10 258,0-7-258,0-9 0,-3-14-516,6-4-258,-3-12-258,0 0-903,3-23-2322,2 2-774,-5-16 0,1-8-129</inkml:trace>
  <inkml:trace contextRef="#ctx0" brushRef="#br0" timeOffset="64331.6796">22661 7483 3612,'-11'-152'4902,"8"88"0,0 6-258,12 20-1935,-5-1-1032,17 24-387,0 5-258,9 11-387,0 8 0,6 11-258,-1 2 0,-4 7-258,-7 4 0,-4 4 0,-11 1 0,-7 2-129,-6-2 129,-15-1-129,-7-2 0,-5-3 129,-1-6-258,-1-3 0,5-4 0,2-2 0,8-1 129,9-1 0,7 2-129,3 3 0,9 2 258,6 2-129,3 1 129,3-3-129,5 0-258,-4-7-774,11 2-3741,-10-12-129,5 0-516,-6-5-387</inkml:trace>
  <inkml:trace contextRef="#ctx0" brushRef="#br0" timeOffset="64512.6899">23045 7660 4902,'23'-12'5418,"-13"12"-387,3 12-258,-4-7-1548,12 19-2580,-4-3 129,11 4-387,-2-3 0,5-1-258,-1-2-516,-7-16-1677,3 4-2580,-7-7-129,-3 0-645,-10-12-258</inkml:trace>
  <inkml:trace contextRef="#ctx0" brushRef="#br0" timeOffset="64727.7022">23357 7583 6450,'11'-51'5418,"-11"32"-258,0 19-258,0 0-2580,-5 11-903,-7 13-516,4 11-387,-5 5 0,6 5-129,-4 0-129,2-2-129,1-4 0,1-1-129,-1-6 0,2-8-258,0 3-774,-12-12-3096,4 4-1290,-5-7-129,-2 3-516</inkml:trace>
  <inkml:trace contextRef="#ctx0" brushRef="#br0" timeOffset="65504.7467">21201 8824 6321,'31'-10'5547,"-7"5"-387,2-5-516,14 5-3096,-5-7-129,12 8-516,-4-6-258,2 5-258,-5-2 0,-4 4-258,-9 1 0,-6 0-129,-8 2-258,-13 0-258,0 0-516,-10 2-2193,-1 7-1935,-10-4-129,-1 6-645,-6-2 258</inkml:trace>
  <inkml:trace contextRef="#ctx0" brushRef="#br0" timeOffset="65704.7581">21253 9007 4128,'-10'28'5676,"10"-28"-645,10 11-129,5-12-1935,9 1-1935,-1-5-129,10 1-387,-1-4-258,4-1-258,2 2 0,-5-3-516,2 8-1806,-6-11-2580,-5 2 0,-4-6-645,-2 2-129</inkml:trace>
  <inkml:trace contextRef="#ctx0" brushRef="#br0" timeOffset="66071.7791">21498 8570 5160,'-21'-24'5547,"21"24"-645,0 0 0,15-1-2709,-1 2-1548,8 16 0,-2-1 0,5 8-258,-1 0-129,2 3 129,-2-3-129,1 1 0,-1-2 129,3-1-129,1-2 0,0 1 0,-2 1-129,-2 0 129,-6 2-258,-4-1 0,-7 3 0,-7 3 0,-11 0 0,-6 1 0,-8 0-129,-7 2 0,-4-3-129,-9-3-516,11 6-4257,-14-3-129,5 0-645,-2-7-258</inkml:trace>
  <inkml:trace contextRef="#ctx0" brushRef="#br0" timeOffset="68699.9294">22323 8613 1419,'0'0'2193,"0"0"258,-11-1 387,11 1-516,0 0 0,0 0-387,0 0-516,0 0-387,0 0-258,0 0-258,0 0-258,0 0 0,0 0 0,0 0 0,0 0 0,0 0 0,0 0 0,0 0 0,0 0-129,0 0 129,0 0 129,0 0-258,0 0 0,0 0 0,0 0 0,0 0 0,0 0-129,0 0 0,0 0 129,0 0-129,0 0 129,0 0-129,0 0 129,0 0 0,0 0 0,0 0 0,2 8 0,7 7 0,0 6 0,7 5 0,3 3 0,2 4 0,1 3-129,1-5 0,-1 1 0,-2-7 0,-4-5-129,-3-5 129,-5-3-129,-8-12-129,8 12 0,-8-12-258,0 0-516,0 0-2451,3-10-1419,-3 10 0,3-16-387</inkml:trace>
  <inkml:trace contextRef="#ctx0" brushRef="#br0" timeOffset="82651.7274">20520 7728 1161,'-71'-3'2322,"39"4"0,-6-1 258,8 5 258,-6-5 0,8 4-129,-4-4 0,13 10-903,-1-6-258,15 11-645,5-15-258,23 22 0,15-13 0,24-3-129,21-5 0,24 0-129,21-1-129,22-6 0,19-2-129,14 0 129,13-1-258,3 3 129,-2 0-129,-4 1 0,-7 2-129,-16 0 129,-18 0 0,-16 3 0,-22 0 0,-16 0 0,-19 0 0,-18 0 0,-13 0-129,-17 0-129,-6 1-516,-23-6-1419,-2 5-2967,-16-4-129,-9 4-387,-14 0-258</inkml:trace>
  <inkml:trace contextRef="#ctx0" brushRef="#br0" timeOffset="83003.7475">21130 8625 1935,'-70'62'5289,"53"-38"-258,9-11 129,14-1-2967,12-19-258,29 2 0,12-21-258,27 4-516,12-10-387,24 1-387,9-5-129,14 13-129,-4-3-129,-2 5 129,-11 6-129,-14 4-129,-19 1 129,-19 4 0,-19 6-129,-19-4 0,-17 7-129,-21-3-516,-6 23-1548,-20-13-2580,-7 4-387,-11-1-387,-1 1-387</inkml:trace>
  <inkml:trace contextRef="#ctx0" brushRef="#br0" timeOffset="84055.8077">20683 9433 2967,'-8'-24'5160,"3"9"0,3 3-387,-1-1-1935,3 13-1290,5 3-516,8 17-258,-1 7-129,7 11-129,4 6-258,4 9 0,4 3-258,4-3 129,-2-1-129,0-7 0,-5-8-129,-5-11-387,-2-2-903,-11-14-3354,2-6-129,-12-4-387,3-11-516</inkml:trace>
  <inkml:trace contextRef="#ctx0" brushRef="#br0" timeOffset="84268.8199">20954 9378 6966,'-20'-10'5289,"7"19"-258,-9 13-258,-1 15-3741,-6-1-387,5 13-258,-4 1-129,4 4-258,-1 0-387,-1-8-129,15 3-2193,-3-12-2064,4-10-129,5-10-516,5-17-129</inkml:trace>
  <inkml:trace contextRef="#ctx0" brushRef="#br0" timeOffset="84823.8517">21237 9721 4773,'3'53'5160,"-1"-26"-387,-2-6 0,0 4-3612,0-25-258,0 24 129,0-24-387,0 0 0,-5-10-258,1-7 0,1-12 0,-1-9-258,-2-8-129,0-12 0,2-7 0,2-8 0,2 1 0,0-1-129,6 7 0,6 5 0,3 11 0,3 11-129,3 12 129,1 14 129,0 12 0,-1 4 0,-2 14 0,-3 9 0,-4 3 129,-5 5 129,-5 2-258,-2-2 0,-3 0 0,-10 1 0,-3-5-258,-5-6 129,-2-3-129,0-8 0,0 0 129,5-6 0,3 1 129,6-2 0,9-6 129,2 24 129,10-4 0,5 11-129,0 1 0,4 8 258,1 2-387,-1-1-129,1 0-774,-8-9-3225,4-3-774,-3-8-387,-1-9-258</inkml:trace>
  <inkml:trace contextRef="#ctx0" brushRef="#br0" timeOffset="85259.8766">21538 9617 6450,'0'20'5289,"2"3"-387,8 2-387,-8-3-3612,14 6-258,-1-6-258,4-2 0,1-8-387,0-5 129,-3-7-129,-1-3 0,-4-9 0,-3-5 129,-1-7 0,-3 0 0,-1 2 0,-3 0 0,-1 3 0,2 7 129,-2 12-258,0 0 129,13 21-258,-6 7 129,2 10 0,2 3-258,0 13 129,1 1 258,1 0 129,-3-3-258,-1-5 129,-4-3 0,-5-5 0,0-3 0,-7-9 0,-10-5-129,-8-4 0,-5-6 129,-4-5-258,-2-5 0,6-2-645,-8-12-3354,17-8-645,7-14-516,11-9-258</inkml:trace>
  <inkml:trace contextRef="#ctx0" brushRef="#br0" timeOffset="85452.8877">22029 9508 10191,'63'-19'5547,"-25"11"-387,0-16-516,3 15-4128,1 1-258,-2 1-387,-2 13-1806,-15-2-2838,-7 8-387,-16 0-258,-4 7-516</inkml:trace>
  <inkml:trace contextRef="#ctx0" brushRef="#br0" timeOffset="85597.8959">22115 9715 7998,'12'13'5160,"8"-13"-258,10-10-129,6-6-4257,6-1-774,8 2-3096,-6-2-1548,-1-2 0,-8-3-645</inkml:trace>
  <inkml:trace contextRef="#ctx0" brushRef="#br0" timeOffset="85878.9119">22415 9274 6966,'-34'-37'5289,"22"29"-129,12 8-387,0 0-2967,6 15-1161,11 2-258,10 1-258,4 3 258,9 3-258,0 2 0,5 1 129,-2-2-129,-3 4 129,-6 0 0,-9 2 0,-7 0-129,-10 3 129,-8 0-258,-10 1 0,-11 1-129,-3-1 0,-5 1-129,-4-6-387,9 9-3225,-7-14-1161,7-1-387,3-8-516</inkml:trace>
  <inkml:trace contextRef="#ctx0" brushRef="#br0" timeOffset="86767.9628">22933 9426 9030,'-2'-19'5418,"2"19"-129,12 7-258,-5 10-3870,7 7-774,0 3-258,5 5 0,-1-2-129,0-2-129,1-7-129,-3-6-129,1-7 0,-4-8 129,2-11-129,-2-10 0,-1-2 129,-2-5 129,1-2 129,-3 1 129,-1 3 0,-1 9 258,-4 5-258,-2 12 0,0 0 0,7 19 0,-6 10-129,1 10 0,1 10 0,2 4 0,1 6-129,-1-1 258,0 1-129,-2-5 0,-2-6 0,-1-3 129,-4-8 129,-3-5 0,-10-7 0,0-5-129,-7-5 129,-1-6-129,-6-6-129,-1-6-129,4-5-645,-6-15-2451,10 5-1806,3-11-387,12-6-258,5-11-387</inkml:trace>
  <inkml:trace contextRef="#ctx0" brushRef="#br0" timeOffset="86971.9745">23377 9105 10449,'18'45'5676,"-5"-3"-516,-2 3-258,7 11-4644,3 9-129,2 8-129,1-3-258,-5-5-387,6-2-1032,-20-15-3096,7-11-387,-12-15-387,0-22 0</inkml:trace>
  <inkml:trace contextRef="#ctx0" brushRef="#br0" timeOffset="87338.9954">23454 9211 8256,'-6'-136'5289,"6"83"-258,0 6-387,8 19-3612,2 1-129,11 20-387,1 7-129,5 9-258,2 16 0,1 9-129,-5 7 0,-2 5 0,-7 7 129,-7-5-129,-6 1 0,-8-6-129,-10-5 129,-8-6-129,-3-6 129,-6-9-258,2-4 129,-1-6 0,7-2 0,5-5 129,7 3-129,12-3 258,0 12-129,15-2 129,5 6-129,5 8 129,3 1-129,4 1 0,-1 6-258,-4-8-645,4 3-3870,-10-3-258,0-5-387,-4-6-387</inkml:trace>
  <inkml:trace contextRef="#ctx0" brushRef="#br0" timeOffset="87573.0089">23860 9363 9804,'20'2'5805,"-6"19"-645,-3 2 129,7 11-4386,-3 2-387,10 5 0,-1 0-645,2-9-258,4 7-903,-4-18-3483,2-6-387,-3-9-258,-2-5-516</inkml:trace>
  <inkml:trace contextRef="#ctx0" brushRef="#br0" timeOffset="87785.021">24227 9414 5547,'0'-32'5418,"0"32"-129,0 0-258,-18-3-2451,5 18-774,-7 1-645,-2 13-387,-5 1-129,-2 7-129,-6 1-258,-2 2-387,-2 5-645,-8-6-3870,7 2-645,-6-7-387,1-3-387</inkml:trace>
  <inkml:trace contextRef="#ctx0" brushRef="#br0" timeOffset="88709.0739">15999 9422 9030,'9'-31'5289,"-7"19"-516,-2 1-258,0 11-3741,2-12-516,-2 12-1419,0 0-3225,0 0-258,1 13-516,-1 5-258</inkml:trace>
  <inkml:trace contextRef="#ctx0" brushRef="#br0" timeOffset="88857.0824">16006 9761 8385,'-6'28'5031,"6"-28"-387,0 0-129,0 0-4128,1-7-387,8 1-3741,-9 6-774,16-16-387,-8 8-516</inkml:trace>
  <inkml:trace contextRef="#ctx0" brushRef="#br0" timeOffset="89864.14">15808 10160 6321,'-22'-9'4644,"14"9"-258,8 0-258,0 17-3096,11-2-258,15 12 129,13 2-258,16 12 129,8 3-129,13 8 0,2-3-387,11 2 129,6-3-258,1-2 129,-3-7-129,-1-10 0,-1-9 0,-4-7 0,-1-7-129,-7-1 0,-7-5-129,-13 0-129,-6 0-774,-19-7-3354,-1 6-129,-18-4-387,-5 1-387</inkml:trace>
  <inkml:trace contextRef="#ctx0" brushRef="#br0" timeOffset="90164.1571">16997 10436 8127,'-26'0'4386,"26"0"129,0 0-387,8 11-3225,16-2-129,9-4-129,7 8-129,2-4 129,1 9-129,-1-1-129,-4 7-129,-9 2-129,-9 5 0,-13 3-129,-8 4 129,-13 2 0,-10 0-258,-7-1 258,-5-2-258,0-1-129,-2-11-516,12 5-2322,1-12-1548,12-8-258,13-10 0,0 0-387</inkml:trace>
  <inkml:trace contextRef="#ctx0" brushRef="#br0" timeOffset="90559.1797">17505 10178 9159,'-11'-46'4902,"11"46"-129,0 0-516,2 15-3483,10 33 0,3 16-129,3 20-258,1 13 258,4 9-387,-3-2-129,3-3 0,-2-10 0,-2-16 0,-3-15-129,-1-16 0,-2-23 0,0-13 129,2-14 0,1-16 0,0-17-129,6-14 129,1-16-129,5-18 129,0-15-129,2-9 0,-2-3-258,-3 2 129,-4 12-129,-4 12-129,-6 20-387,-10 20-774,0 31-2967,-12 17-129,-4 22-258,-8 11-387</inkml:trace>
  <inkml:trace contextRef="#ctx0" brushRef="#br0" timeOffset="90745.1904">17566 10585 6708,'-8'4'4644,"16"-4"0,12-1-387,9-4-2064,10-6-1806,6 0-645,7 4-3225,0 0-774,-4 2-258,-3-1-516</inkml:trace>
  <inkml:trace contextRef="#ctx0" brushRef="#br0" timeOffset="90936.2013">18067 10480 6966,'12'6'4902,"-6"13"-129,0 5-516,4 7-2580,1-1-903,9 9-129,-2-2-258,5-2-129,1 4-903,-6-15-2451,2 5-1161,-4-11-516,-1-3-258,-6-12-258</inkml:trace>
  <inkml:trace contextRef="#ctx0" brushRef="#br0" timeOffset="91134.2125">18276 10472 9546,'-1'-28'4644,"-13"25"-129,1 9-1290,1 25-2064,-9 5-645,2 9-129,-4 2-129,1 2-258,1 0-129,0-4-774,9-6-3225,0-3-387,6-7-258,4-5-387</inkml:trace>
  <inkml:trace contextRef="#ctx0" brushRef="#br0" timeOffset="91312.2227">18406 10812 7482,'22'20'4386,"-17"1"-258,-3 4-258,-2 1-3999,-2 1-2064,1-1-1548,1-2-645,0-6-129,1-5 258</inkml:trace>
  <inkml:trace contextRef="#ctx0" brushRef="#br0" timeOffset="91788.25">18559 10617 5289,'0'-16'4644,"0"16"-129,3 24-387,4 6-2709,-3 1-516,7 11-129,-1-6 129,6 0-387,-3-5-129,2-5-258,-2-6 0,1-7-129,-3-9 0,1-8-129,-4-10 129,2-9 0,-1-3-129,1-7 258,-1-2-129,1-1 129,-2 0-258,-2 11 258,0 8 0,-6 17-129,0 0 0,4 9 129,-4 22 0,0 13-258,0 8 258,0 11-129,0 7 0,0 8-129,4 1 258,-1 1-258,0-3 129,1-7 129,-4-4-129,0-8 129,-4-11-129,-6-7 129,-3-14 258,-6-6-258,-4-7-129,-3-9-129,3 1-1161,-5-6-2967,6-10-258,2-8-258,8-9-774</inkml:trace>
  <inkml:trace contextRef="#ctx0" brushRef="#br0" timeOffset="91952.2594">18877 11064 8127,'30'23'4773,"-23"-5"-258,-1 6-516,2 0-3741,-8 5-774,0-1-3354,-4-9-387,-1-2-258,5-17-387</inkml:trace>
  <inkml:trace contextRef="#ctx0" brushRef="#br0" timeOffset="92275.2779">19113 10642 9159,'43'-37'5031,"-22"26"-258,3 10-258,-6 1-3741,3 8 0,-6 10-387,-2 8-129,-8 4 0,-5 10-129,-8 2 129,-5 0-258,-2-1 258,-2-1-258,2-6 129,2-2-258,3-11 129,10-8 0,0-13-129,10 6-129,7-6 0,3-9-387,9 1-387,-9-10-2064,10 5-1548,-7-4-129,-3 2-903,-5-4 645</inkml:trace>
  <inkml:trace contextRef="#ctx0" brushRef="#br0" timeOffset="92441.2874">19214 10773 7482,'-11'0'5031,"11"0"-387,4 0-387,12-4-3225,10 4-645,3 0-258,3 0-2451,8 0-1806,2 0-645,3-2-129,3-4-387</inkml:trace>
  <inkml:trace contextRef="#ctx0" brushRef="#br0" timeOffset="92663.3001">19869 10646 6450,'23'-27'4902,"-23"27"-129,-9-12-258,-1 17-3096,-12 4-387,4 13-258,-2 0 0,3 13-129,3 1-129,7 4-129,5-5 129,7 1-516,8-6 258,5-7-258,4-2-258,0-18-1161,3 3-3354,-4-6 0,0-2-645,-7-7 0</inkml:trace>
  <inkml:trace contextRef="#ctx0" brushRef="#br0" timeOffset="92825.3093">19780 10824 6837,'-2'-17'5031,"11"9"-645,11 2 0,9-7-2709,4 7-1677,11 2-1161,-5-2-3096,7-1-258,0-1-387,5-4-129</inkml:trace>
  <inkml:trace contextRef="#ctx0" brushRef="#br0" timeOffset="93151.328">20454 10424 8385,'13'-87'5031,"-15"52"-387,-9 22-1032,-10-3-2322,5 16-645,-6 10-258,2 11-129,4 8-129,1 7 129,4 3-258,4 2 129,4 3-129,3-2 129,5-4-129,7-1 129,3-4-129,5-4 129,1-2-129,3-2 129,-4 2 129,0-2-258,-9 1 258,-7-2-129,-6-2 129,-12-1-129,-9 2 129,-7-4-258,-9-4 0,-6 1-258,-2 5-2193,-8-8-2193,-4 3-387,-7-4-258,-6 5-516</inkml:trace>
  <inkml:trace contextRef="#ctx0" brushRef="#br0" timeOffset="93536.35">17429 11763 11868,'15'-26'5160,"5"26"-516,3 7 258,10 20-4257,2 7-258,5 14-129,-1 8-129,0 4-129,-3 2-129,-6-5-129,-2-2-387,-10-20-516,5-4-3483,-12-13 0,0-10-387,-11-8-516</inkml:trace>
  <inkml:trace contextRef="#ctx0" brushRef="#br0" timeOffset="93732.3612">17743 11750 7740,'-38'-5'4644,"15"25"-129,1 15-387,-3 2-3096,3 17-258,-2 2-387,0 5-129,3-3-645,0-7-2193,7-2-1419,2-10-645,7-9 0,5-9-387</inkml:trace>
  <inkml:trace contextRef="#ctx0" brushRef="#br0" timeOffset="94251.3909">18121 12273 10449,'2'12'5160,"-2"-1"-645,0-11 258,0 0-4128,-8-16 0,2-7-258,0-4-258,-3-14 129,0-7-258,0-10 129,1-10-129,2-9 0,0-4-129,2-3 0,4 3 129,0 10-129,9 5-129,0 14 129,4 13 0,1 18 0,2 13 129,1 9-129,-1 16 129,-3 5 0,0 7 0,-7 5 0,-1 1 129,-5 5-129,-5-3 0,-5-3 0,-8-1-129,-4-2 0,-2-5 0,2-4-129,2-8 129,3 2 0,6-8 129,7 4 0,4-12 129,15 23 129,7-7-129,2 3 0,7 7 129,1 3-258,2 3-129,0 6-645,-10-5-3741,6-2 0,-5-3-387,-3-3-387</inkml:trace>
  <inkml:trace contextRef="#ctx0" brushRef="#br0" timeOffset="94679.4154">18449 12014 9417,'12'-4'4773,"-5"6"-387,7 8-258,-4-5-3483,9 7-129,-3-7-387,3-3-129,-1-2-258,-2-7 258,0-6-129,-3-5 129,-4-5 0,-3 2 258,-2-5-129,-1 7 129,0 1 129,3 6-129,-6 12 0,10 0-129,-2 9 0,1 18 0,2 8 0,3 10 0,-3 6-129,1 7 258,-2 3-258,0-1 0,-4 1 129,-1-6 0,-5-6 129,0-3-129,-8-8 0,-2-4-129,-5-10 258,-3-2 0,-3-10-129,-1-3-129,1-5-387,-3-7-1677,6-1-2709,-1-5 0,8-2-645,1-6-387</inkml:trace>
  <inkml:trace contextRef="#ctx0" brushRef="#br0" timeOffset="95015.4345">19130 12092 2709,'38'-38'3612,"-15"11"0,-10-12-387,5-6-1032,-3 3-2064,0-6 516,1 10 258,-9-5 516,7 15-129,-11-3 129,8 19 129,-11 1-387,0 11-129,7 15-516,-1 9 0,1 6-258,3 8 0,1-2-129,2 6 129,2-2-387,1-5 0,3 1-774,-4-12-3741,0-7 129,-3-10-645,3-7-387</inkml:trace>
  <inkml:trace contextRef="#ctx0" brushRef="#br0" timeOffset="95631.4697">19913 11576 9546,'25'-8'4902,"-19"16"129,-2 10-387,-3-1-3612,2 10-516,1-3-129,4-1-129,3-8-258,6-5 129,5-10 0,3-13-129,1-5-129,0-6 0,-3-3 0,-4 0 0,-6 3 0,-4 5-129,-6 7 129,-3 12 0,0 0 258,0 12 0,0 15 0,3 6-129,6 11 129,3 9 0,2 5 0,2 5 0,-2 2-129,-2 0 129,-6-5-129,-6-3 258,-1-6-129,-9-8 129,-9-7-129,-4-9 129,-6-10-129,-3-5 0,-1-8 0,1-4-516,4 0-1290,-1-17-3096,7-7 0,4-12-516,9-5-387</inkml:trace>
  <inkml:trace contextRef="#ctx0" brushRef="#br0" timeOffset="95851.4823">20285 11437 9288,'32'42'5418,"-17"-4"-516,-1 8-129,-6 4-3999,11 10-258,-5 2-129,0 3-258,-2-3-387,-5-6-129,-2-6-258,-5-18-774,0-3-2709,-6-19-516,-6-10-258,0-17-129</inkml:trace>
  <inkml:trace contextRef="#ctx0" brushRef="#br0" timeOffset="96159.5">20351 11657 2967,'21'-154'4773,"-7"84"258,5 12-516,-4 4-1548,15 29-774,-13 5-903,9 20-258,-6 9-516,1 11-129,-3 8-258,-6 9 0,-2 1-129,-9 2 129,-2 1-129,-12-7-258,-2-2 0,-8-6 0,6-1 0,-2-8 129,5 2 0,4-5 129,8 1-129,4 0 258,10 0 129,11 3 0,0 0 0,7 6-129,1 1-129,0-1-387,0 6-774,-9-2-3225,3-7-258,-5-1-387,-2-3-387</inkml:trace>
  <inkml:trace contextRef="#ctx0" brushRef="#br0" timeOffset="96479.5183">20896 11598 6063,'30'-35'5289,"-12"25"-387,3 5-387,-1-3-1935,4 8-1935,-5 10 0,0 5-258,-8 6-258,-5 4 129,-6 7-129,-5 4 0,-9 1 129,-3 5-129,-3 0-129,-3-4 258,3-3-258,5-2 129,4-7 0,6-4 129,5-9-129,9-7 129,6-6-258,4 0 0,4-4-516,-3-11-1032,6 5-3225,-7-4-129,-1 0-387,-9-4-516</inkml:trace>
  <inkml:trace contextRef="#ctx0" brushRef="#br0" timeOffset="96648.528">20850 11742 10965,'0'0'4902,"12"1"-258,12 1-258,10-1-4644,4-1-1677,6-1-2580,7-1-258,2-4-387,3-2-129</inkml:trace>
  <inkml:trace contextRef="#ctx0" brushRef="#br0" timeOffset="96840.539">21553 11647 10191,'34'0'5289,"-12"-1"-387,7-1-129,1-7-3870,10 7-258,0-5-387,0 2-387,1 5-516,-13-8-2709,-2 8-1677,-11 0 129,-15 0-645,0 10-129</inkml:trace>
  <inkml:trace contextRef="#ctx0" brushRef="#br0" timeOffset="97009.5487">21622 11808 6708,'-2'12'4644,"20"-3"0,6-9-387,7-10-2967,5 1-774,0-3-516,1-6-1161,4 3-3096,-4 1-258,-4-4-258,-6 1-258</inkml:trace>
  <inkml:trace contextRef="#ctx0" brushRef="#br0" timeOffset="97283.5643">21888 11465 5676,'-20'-29'5160,"20"29"-516,0 0-129,7-14-3225,13 19-387,-1 1-258,8 9-129,-4-1 0,6 9-129,-8-4 387,2 9-129,-2 0 0,1 1-129,-3 0 0,-3 0-129,-6 0 129,-5 0-258,-5 1-258,-7 0 129,-11 2-258,-10-1 0,-4 7-774,-14-6-3354,1 5-774,-3-6-129,3-1-516</inkml:trace>
  <inkml:trace contextRef="#ctx0" brushRef="#br0" timeOffset="97632.5843">22372 11351 8901,'31'-7'5289,"-11"23"-129,3 4-516,6 17-3741,5 3-387,5 7 0,1 4 0,4-3-258,-4-4 0,-2-3-129,-3-7-129,-7-9-645,3 3-1935,-12-17-2322,-2-5-258,-8-6-258,-2-7-516</inkml:trace>
  <inkml:trace contextRef="#ctx0" brushRef="#br0" timeOffset="97820.595">22860 11434 8643,'-28'-12'5289,"9"20"-129,-8 10-516,1 16-3612,-10-1-258,2 9-387,-4-1-129,2 1-129,2 4-774,-1-13-2580,12 4-1677,5-10-129,10-7-258,8-7-516</inkml:trace>
  <inkml:trace contextRef="#ctx0" brushRef="#br0" timeOffset="98487.6332">23135 11403 6966,'11'34'5418,"-7"-2"0,0 3-258,3 12-3096,-2 0-1290,11 15 129,-2-4-258,4-2-129,-3-9-129,-1-7-129,-7-8-387,-6-9 129,-1-11 0,-13-12-258,-5-14 129,-3-11-129,-3-6 129,2-12-129,5-9 129,0-15 0,7-8 0,6-15 0,4-9 129,9-7-129,6-2 0,5 5 129,5 10 0,5 17 129,-2 17 0,4 25 0,-4 23 0,-1 18 0,-3 22 0,-3 15 0,-7 9-129,-4 7 0,-6 4-129,-4 0 129,-7-4-129,-8-3 129,-8-7-129,-8-9-129,-1-7 0,-4-10 129,4-7-129,0-8 129,6-4 0,6-4 0,20-1 129,0 0 0,0 0 0,26 15 258,2 0 0,5 8-129,2 3 129,1 9 0,-2 1-129,0 0-129,1 6-774,-17-9-3870,5-1-258,-5-10-516,0-5-258</inkml:trace>
  <inkml:trace contextRef="#ctx0" brushRef="#br0" timeOffset="98914.6576">23666 11387 8514,'22'18'5676,"-11"-11"-387,7 2-129,-4-9-3999,10 7-387,-1-7-129,1 4 0,-3-3-387,-4 3-129,-7 5-129,-6 2 129,-4 5-258,-11 3 258,-9 9 0,-4 3-258,-2 4 258,0 0 0,1 1-129,5 0 129,5 0 0,9-4-129,6-6 0,6-4 129,10-3-129,4-4 0,7-8-129,2 1 258,1-6 0,3-2-129,-3 0-129,-2-13-645,4 6-3741,-14-7-516,-5 0-387,-10-9-387</inkml:trace>
  <inkml:trace contextRef="#ctx0" brushRef="#br0" timeOffset="99095.668">23696 11582 10449,'-18'-10'5547,"17"-2"-387,12 9-129,12-3-4257,9 6-516,5-3 129,2 3-258,7 0-516,-1-4-2967,5 4-1548,-4 0-387,5 6-516,-3 1 0</inkml:trace>
  <inkml:trace contextRef="#ctx0" brushRef="#br0" timeOffset="99243.6764">24432 11796 10707,'47'40'6192,"-6"-25"-516,-41-15-516,0 0-2838,0 0-3741,0 0-3612,39-22-129,-39 22-774,0 0-258</inkml:trace>
  <inkml:trace contextRef="#ctx0" brushRef="#br0" timeOffset="142307.1395">4101 7209 1,'22'-22'3482,"0"8"-1160,4-4-129,8-1-387,11-2-387,6-6-387,10-2-387,9 1-387,9-6-129,9-2-129,7 2 129,5-5 0,5 3-129,7-3 0,7 5 387,4-3 0,2 8 0,2-2 258,5 11-129,1-4 129,5 12-258,-1 4 0,2 6-258,4 2 0,0 8-258,4 7 0,0 1-258,1 10 0,-3-4-387,4 10 129,-7 0-129,0 9 258,-7 3-258,-5 8 258,-8 8 516,-7 4 387,-1 15 258,-12-1 387,0 15 129,-16 0 129,5 15-129,-15 0 129,-1 19-387,-12-1-129,-5 15-387,-10 0 387,-6 11-387,-6 3 0,1 6 0,2 0-129,4-4 0,5-5 0,7-8-258,14-4-645,1-19-1032,14-5-2451,-8-15-903,-4-5 774,-18-17 2064,-6 3 1032,-26-10 1032,-23 2 774,-25 9 1290,-40-3 2709,-25 9 774,-30 1-1419,-20 18-1548,-35-4-1032,-14 22-387,-20 1-387,-13 9 0,-15 1-258,-4 6-129,-8-5-129,-5-2 129,1-6-258,-1-12 0,7-13 0,6-11 0,11-18-129,11-15 0,12-14-129,15-18 129,9-14-129,13-15 0,7-13-129,8-16 258,4-11-129,0-6 0,1-5 129,-5-2 0,-2 0 129,-4 4 0,-7 5 129,-3 8-129,4 3 387,4 8-258,2-2 129,11-2 0,10-4 0,17-6-258,13-7 258,13-7-129,13-13-258,8-10 129,13-10 0,7-4 0,6-8-129,3-11 129,11-10-258,6-13 129,10-5 129,11-6-129,10-9 129,12-10 129,14-6 0,12-3-129,9-1 0,10-1-129,7 0 129,6-1 0,9 0-258,1 5 129,5 0 0,6 6-129,1 10 129,1 10 0,7 15-129,-6 8 129,-2 15 0,-2 15 0,0 16-129,-4 9 0,0 11 129,1 11 0,0 6 0,-2 9 0,4 6 129,0 0-129,1 5 129,1 3 0,0-2-129,-3-3-387,4 11-1935,-2-14-2064,2 1-516,-1-7-258,2 2-129</inkml:trace>
  <inkml:trace contextRef="#ctx0" brushRef="#br0" timeOffset="142819.1688">4860 7018 6321,'-18'5'4773,"18"-5"-129,0 0-516,-9 15-3870,9 3-129,0 10 129,7 12-129,-5 11 129,5 13-258,-6 15 0,2 11 258,0 10-387,-3 11 258,-6 7-129,-5 10 0,-5 7 129,-5 7 0,-5 2 129,-9 13 0,-6 6-129,-6 4 0,-9 6 129,-7 3 0,-6 1-258,-5 0 129,-7-3-129,-1-6 129,-7-5-129,-6-5 0,-3-10-129,-4-3 129,-1-6 0,-6-2 129,-1 1-258,-2-9 129,7-8 0,8-11-129,17-10-516,9-21-2322,21-17-1806,20-18-129,20-24-258</inkml:trace>
  <inkml:trace contextRef="#ctx0" brushRef="#br0" timeOffset="143307.1967">4175 10185 4257,'88'75'4773,"-36"-35"-774,12 14 0,2-1-3483,7 7-258,8 15 129,1 2 129,6 16 0,-5 5 0,4 18 129,-6-2 0,3 9 258,-8-2-258,1 0-129,-9-7-129,-2 0 0,-8-12-129,-4-4 258,-7-8-387,-6-3-129,-6-12-129,-7-10-645,2-6-3612,-9-9-387,-1-19 0,-4-16-774</inkml:trace>
  <inkml:trace contextRef="#ctx0" brushRef="#br0" timeOffset="144043.2388">4796 8511 3483,'63'-7'3999,"-19"20"-2064,7 4 0,10 11-387,4 3-258,11 11-129,4 1-516,12 6 129,3-3-129,11 3 0,5-8 129,15 0-129,5-10 0,15-2 0,5-15-129,13-2-129,4-12 129,13-4-129,3-19-129,5-8-258,7-11 0,1-8-258,-1-3-129,0-7-129,-3 4-387,-15-5 129,-7 9-516,-20-1-516,-10 16-1032,-22 2-1419,-21 8-645,-19 9 258</inkml:trace>
  <inkml:trace contextRef="#ctx0" brushRef="#br0" timeOffset="144575.2693">7317 9203 8127,'-39'96'4773,"17"-27"-129,-2 6-1548,1 22-2580,-2 16 258,4 11-516,-1 13 129,5 9-129,1 1-129,1 7 129,1-5 0,4 1 0,-2-3 0,4 1 129,-2-10 129,4-8-129,-2-9-129,3-5-129,2-13-129,3-11-258,3-4-1290,4-23-2967,1-5-387,0-10-258,1-7-516</inkml:trace>
  <inkml:trace contextRef="#ctx0" brushRef="#br0" timeOffset="146411.3743">8851 6103 7611,'0'-32'5160,"-3"15"-516,1 6-129,-8-7-3483,7 7-258,-6-8-129,3 6-129,-5-5-258,1 6 0,-5 2-129,-3 4-129,-4 6 129,-6 6-129,-1 13 0,-5 9 0,-2 7-129,1 5 129,1 5 129,3 3 0,6 1-129,5-1 0,9-2 129,5 0-129,6-5 0,6 0 0,5-6-129,6-2 0,0-4 129,0-2-129,2-4 129,-1-3-129,-1-5 129,2-1 0,-1-2 0,5-4 0,-2-2 0,0-3 129,1 3-129,0-1 0,-1 1 129,-4 5-129,-2 1 0,-4 4 0,-2 3 0,-3 4 0,-2 0 0,-3 2 0,1 0 0,-2 0 129,0 0-129,-6-1 129,-1 0 0,-4 0-129,-5 2 129,1 1-129,-6-4 258,-2 1-258,-2-3 258,1 0-129,-2-6 0,2-3 129,0-6-129,2-5 129,-1-1-129,2-8-129,2-3 129,1-6-129,1 2 0,1-2 0,6 2-258,-1 0-258,11 15-2580,-4-11-1548,4 11-516,0 0-516,3 0-258</inkml:trace>
  <inkml:trace contextRef="#ctx0" brushRef="#br0" timeOffset="163095.3284">7455 8875 3354,'8'-12'4902,"-8"12"-129,0 0-258,0-18-1419,0 18-774,0 0-645,0 0-516,0 0-387,-2 6-258,-3 5-258,-1 7 0,0 6-129,-3 4 0,-1 4-129,-2 7 0,-4 6 0,-1 1 129,-4 8-129,1 1 0,-3 0 0,-1 1-129,2 2-129,0-4-129,7 2-516,-4-13-2709,9 6-1161,-3-7-258,11-1-258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17:42:47.6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1449 955 10191,'-13'-57'5289,"13"57"-258,0 0-129,0 0-2967,0 0-774,0 0-387,0 0-258,-7 54 0,6-4-516,0 17 129,0 20 0,-2 21 0,1 1-258,-1-2-129,-1-3 129,2-5-258,-2-12 258,3-17-258,1-19 129,1-18 0,7-9 258,5-6 129,1-11 0,6-7 0,1-4 0,3-6 0,2-3 0,-2-3-258,2-1-258,-6-8-1806,6 13-2967,-5-6 387,1 6-774,-4-6-129</inkml:trace>
  <inkml:trace contextRef="#ctx0" brushRef="#br0" timeOffset="353.0202">1777 1552 8127,'0'0'5031,"11"-4"-258,-2 1-258,8 4-1032,5-1-3483,-22 0 387,59-17 0,-59 17-258,65-47 258,-65 47-258,52-56 0,-52 56 0,20-55 129,-20 55-129,-11-51 258,11 51-258,-44-24-129,44 24 129,-58 7 0,58-7 129,-57 66 129,32-9-258,5 4-258,4 4 258,9 6-129,3-4-129,4-6 0,8-6-129,6-15-129,11-16-129,8-6-258,0-11-3483,14-7-645,-3-11 129,7-13-387</inkml:trace>
  <inkml:trace contextRef="#ctx0" brushRef="#br0" timeOffset="569.0324">2322 1017 11868,'-20'-60'5418,"20"60"-129,0 0 387,-28 63-3225,28-10-1935,0 13-129,10 21-258,-5 9 0,1 6 129,1-5-516,3-8-258,4-14-645,-13-18-387,11-14-3741,-11-22 129,9-14-258,-5-14-645</inkml:trace>
  <inkml:trace contextRef="#ctx0" brushRef="#br0" timeOffset="738.0421">2223 1366 14319,'-25'-54'5160,"25"54"129,0 0-645,48-36-4128,-48 36-516,78-39-129,-35 21-1032,4 0-3870,-9 8 387,-1-1-516,-37 11-516</inkml:trace>
  <inkml:trace contextRef="#ctx0" brushRef="#br0" timeOffset="1441.0823">4104 1005 9288,'0'0'5418,"0"0"-387,32-61 129,-32 61-3999,0 0-516,0-55 129,0 55 258,0 0-387,-16-61-258,16 61-129,-43-15 0,43 15-129,-67 1 0,27 16 0,0 6-129,4 6-129,36-29 0,-51 73 0,51-73 258,-12 86-258,12-86 645,29 92-516,-29-92 0,62 90 129,-62-90 0,72 90-129,-40-48-387,-2-2 258,-5-5 129,-6-7-387,-7 5 645,-9-4-516,-3-2 258,-11-5 0,-11 4 258,-7-5-129,-7-3 0,-7 1-129,-3-13 0,-1-5 0,2-1-129,6-9-258,6-16-516,33 25-3741,-16-67-129,16 67-129,27-65-645</inkml:trace>
  <inkml:trace contextRef="#ctx0" brushRef="#br0" timeOffset="2825.1616">5232 882 6837,'-3'-51'5160,"3"51"0,0 0-645,0 0-1548,0 0-1161,0 0-645,0 0-903,0 0 0,-21 50 258,18 6-516,0 9 129,0 12-258,0 3-129,0 0 0,0-13 516,-1-12-387,4-55-129,-5 68 129,5-68-129,0 0 516,0 0 0,12-78 0,-12 78-258,36-96 0,-36 96 0,54-85 258,-54 85 0,61-50-258,-61 50 129,52 0-387,-52 0 258,32 50 387,-32-50-516,3 82 129,-11-33 0,-11 3-258,-9 2 258,-9-2-129,-3-6-129,-2-10-516,-1-18-903,7-3-3354,5-15 387,31 0-387,0 0-387</inkml:trace>
  <inkml:trace contextRef="#ctx0" brushRef="#br0" timeOffset="3109.1778">5581 1252 10449,'57'-4'5031,"-57"4"-645,55-17 129,-55 17-2838,53-32-1032,-53 32-774,50-46 129,-50 46-129,28-48 258,-28 48 129,0 0 0,0 0 387,0 0-258,-55-44 0,55 44 129,-56 44-258,56-44-129,-45 92-129,32-34-258,13-1-645,2-5-1290,21 1-2709,8-7 0,14-7-516,9-13-129</inkml:trace>
  <inkml:trace contextRef="#ctx0" brushRef="#br0" timeOffset="3469.1984">6729 1023 13803,'0'0'5031,"-41"-17"129,41 17 129,-55 36-4515,55-36-387,-46 63-258,46-63 258,-30 84-387,30-84 258,-4 71-258,4-71-129,0 0 129,0 0 0,50 38 258,-50-38-516,43-32 258,-43 32-129,41-65 258,-41 65-387,34-70 0,-34 70-129,21-55 129,-21 55-129,0 0 645,0 0-387,0 0 129,0 0 0,0 0-516,41 51-516,-41-51-2838,0 0-387,49 45-645,-49-45-645</inkml:trace>
  <inkml:trace contextRef="#ctx0" brushRef="#br0" timeOffset="3726.2131">7050 996 12513,'9'-59'5160,"-9"59"0,0 0-129,0 0-4128,-38-23-258,38 23-258,0 0-129,0 0-258,0 0 129,0 0-129,0 0-129,-22 51 0,22-51 129,0 0-258,0 0 129,0 0-258,0 0 0,0 0-387,0 0-774,34 19-3483,-34-19 129,0 0-516,0 0-387</inkml:trace>
  <inkml:trace contextRef="#ctx0" brushRef="#br0" timeOffset="4512.2581">8072 881 13545,'0'0'5418,"-17"-60"0,17 60-516,-60-19-3999,60 19-516,-60-1-258,60 1 0,-46 18-129,46-18 0,0 0-129,-2 61 129,2-61-129,35 53 0,-35-53 0,50 53 258,-50-53 0,39 41 0,-39-41-258,0 0 0,0 0 0,0 0-129,-41 46 0,41-46 129,-54 3-387,54-3 387,-41 0 0,41 0 129,0 0 129,0 0 0,45-8-129,-8 6 0,7 0-387,3-6 258,-2 0 0,-3-1 0,-2-3 0,-40 12 129,67-36 258,-67 36-258,53-51 258,-53 51 0,41-62 129,-41 62-129,28-59 129,-28 59 0,0 0-129,12-56 0,-12 56 258,0 0-258,0 0-129,-37 53-129,37-53 0,-26 76-129,26-76 387,-6 87-387,6-87 129,19 72-387,-19-72-129,47 45-1419,-47-45-2709,51 6-387,-51-6-516,36-17-129</inkml:trace>
  <inkml:trace contextRef="#ctx0" brushRef="#br0" timeOffset="4649.2659">8383 935 14835,'-46'-25'5418,"46"25"-387,0 0-258,0 0-4773,0 0-129,57-9-3870,-12 6-1032,-4 3-129,7-2-645</inkml:trace>
  <inkml:trace contextRef="#ctx0" brushRef="#br0" timeOffset="5604.3205">8324 926 9288,'0'0'4773,"0"0"-258,37-17-645,-37 17-2709,0 0-129,52-20-516,-52 20-129,0 0 129,45-47-258,-45 47 258,0 0 0,5-51 0,-5 51-129,0 0 0,-38-15 0,38 15-258,-49 16 258,49-16-516,-48 49 0,48-49 129,-34 62-129,34-62 0,-7 66 129,7-66-129,26 53 387,-26-53-258,69 22-129,-22-18 0,3-5-774,16-14-3612,-11-2 0,6-8-516,-11-3-516</inkml:trace>
  <inkml:trace contextRef="#ctx0" brushRef="#br0" timeOffset="5785.3309">8870 785 13803,'-14'-51'5289,"14"51"-516,0 0 129,-37 18-4386,37-18-516,-5 60 0,5-60-258,4 82 129,-4-82 0,23 87-258,-23-87-516,39 61-3354,-39-61 129,0 0-903,45 31 0</inkml:trace>
  <inkml:trace contextRef="#ctx0" brushRef="#br0" timeOffset="5949.3403">8787 906 13545,'0'0'5160,"0"0"-129,0 0-387,41-46-4257,-4 40-258,6 0-1032,11 0-3483,-8 2-258,4 3-387,-7 1-516</inkml:trace>
  <inkml:trace contextRef="#ctx0" brushRef="#br0" timeOffset="6924.3961">10283 903 12126,'0'0'5160,"0"0"-129,0 0-387,-6-57-3870,6 57 258,0 0-387,-42-18 129,42 18-516,-55 14-258,55-14 129,-62 50 516,62-50-516,-55 75 129,55-75-129,-33 81 0,33-81-258,-1 62 387,1-62 0,0 0-387,44 25 129,-44-25 0,53-26-258,-53 26 129,54-50 258,-54 50-387,44-46 0,-44 46-129,0 0 258,38-44-129,-38 44 258,0 0 0,0 0-129,0 0 516,0 0-258,26 46 387,-26-46-387,0 0-129,0 0-129,0 0 258,47 51 0,-47-51-129,0 0-129,0 0-129,43-34 129,-43 34-258,0 0 516,32-55-516,-32 55 258,0 0-129,0 0 387,35-51-387,-35 51 258,0 0 0,0 0-129,37 29 129,-37-29 0,0 0 129,0 0-258,31 60 516,-31-60-387,0 0 387,0 0-258,0 0 129,0 0-129,0 0-387,0 0 258,42-43 0,-42 43 0,0 0-516,22-54 516,-22 54 0,0 0 0,0 0 0,0 0 0,0 0-129,41 9-129,-41-9 129,0 0-774,35 59-1935,-35-59-2064,43 32-129,-43-32-258,56 12-387</inkml:trace>
  <inkml:trace contextRef="#ctx0" brushRef="#br0" timeOffset="7280.4164">10905 964 8643,'0'0'5418,"0"0"-258,0 0 0,-27-51-1677,27 51-2322,-47 8-387,47-8-516,-47 34 0,47-34 129,-25 51-258,25-51 0,3 53 0,-3-53 258,40 37-387,-40-37 129,60 9-387,-60-9-129,63-25 129,-63 25 129,53-62-129,-53 62 129,36-87 0,-36 87 129,10-90 258,-10 90 0,-8-70 129,8 70-258,0 0 129,-38-33 0,38 33-129,0 0-387,-23 69 387,23-21-129,11 13-387,6 9-516,14 0-2322,0 5-1677,11-3 0,5-6-258,11-12-645</inkml:trace>
  <inkml:trace contextRef="#ctx0" brushRef="#br0" timeOffset="7804.4464">12066 685 15480,'0'0'5418,"0"0"-387,14 54-129,-14-54-5031,15 102-129,-3-37 129,-1 6 129,2-2 129,-6-3-129,-1-10 0,-6-56-516,0 77 387,0-77-387,0 0 258,0 0-129,0 0-129,-33-94 129,26 28 129,3-9 516,4-8-129,2 0 387,12 2-129,5 7 0,7 12 0,5 12 129,6 19-129,0 13-129,2 14 129,-39 4-387,60 16 0,-60-16-129,0 0 0,30 70 0,-30-70 0,-26 52-129,26-52 129,-64 53 0,28-33 129,36-20 129,-62 36 0,62-36 129,0 0-387,-29 50 258,29-50-258,33 34 258,-33-34-387,66 51 258,-28-22-387,2 0 129,-40-29 0,72 41-3225,-72-41-1032,52 32-903,-52-32 387,0 0-1290</inkml:trace>
  <inkml:trace contextRef="#ctx0" brushRef="#br0" timeOffset="8685.4967">13720 756 12384,'-23'-62'5160,"23"62"129,-53-10-387,53 10-3741,-66 14-645,66-14 0,-66 55-258,66-55-129,-46 78 0,46-78-387,-16 80 516,16-80-516,7 62 258,-7-62 129,37 25 0,-37-25-129,50-5 129,-50 5 0,57-45-129,-57 45 387,51-66-258,-51 66 0,35-54-129,-35 54 129,0 0 0,0 0-258,0 0 129,0 0 0,0 0-129,0 0 0,39 21 0,-39-21-258,22 53 129,-22-53-129,0 0-129,48 50-129,-48-50-387,42 5-258,-42-5 129,41-14 387,-41 14-129,0 0 774,47-51 129,-47 51 0,0 0 645,0 0 387,20-48-258,-20 48-129,0 0 129,0 0-258,0 0-129,0 0-258,39 48 0,-39-48-129,0 0 129,32 48-129,-32-48 129,0 0-129,0 0 129,0 0 258,0 0-387,0 0 0,0 0 129,0 0 0,43-55 129,-43 55-258,0 0 129,28-64-387,-28 64 387,0 0 0,0 0 0,46-21 129,-46 21-258,0 0 129,38 41-129,-38-41 129,43 44-645,-43-44-2580,54 38-2064,-54-38-129,79 39-516,-34-20 0</inkml:trace>
  <inkml:trace contextRef="#ctx0" brushRef="#br0" timeOffset="9440.54">15003 800 15093,'0'0'5547,"55"-15"-129,-55 15-387,75-12-4644,-29 3 0,9 1-129,2-4-129,-2 1-129,-8-2 129,-8-4 129,-39 17-387,38-34 129,-38 34-129,0 0 129,-47-26 0,3 25 129,-6 1-258,-3 7 129,0 9 0,6 7 0,10 2 0,37-25 0,-42 64 0,42-64 0,9 68-129,-9-68 0,61 58 0,-16-35-258,10-4-129,-1-7-645,7-4-129,-8-8-1290,11-8-1419,-18-7-129,9-4 1806,-17-5 1161,-38 24 1032,61-51 903,-61 51 258,0 0 1419,31-63 1677,-31 63 0,0 0-1806,0 0-903,-48-18-903,48 18-129,-46 7-258,46-7-129,-48 23 0,48-23-129,0 0 0,-37 41 129,37-41 0,0 0 258,0 0-258,0 0 258,45 20-258,-45-20 0,38-7 0,-38 7-258,0 0 258,45-15 0,-45 15 0,0 0 0,0 0 0,13 49-387,-13-49 645,-3 63 129,3-63-129,-3 79-258,3-79 0,0 87 129,0-87 129,7 80 1,-7-80-518,13 58 130,-13-58-258,0 0 129,0 0-258,0 0-516,46 26-1290,-46-26-2064,0 0-258,38-74-387,-38 74-516</inkml:trace>
  <inkml:trace contextRef="#ctx0" brushRef="#br0" timeOffset="10193.583">15975 952 13029,'0'0'5547,"51"-8"-129,-51 8-387,0 0-3225,0 0-2064,0 0-4128,0 0-516,0 0-129,0 0-774</inkml:trace>
  <inkml:trace contextRef="#ctx0" brushRef="#br0" timeOffset="11552.6608">16599 774 15351,'-2'-56'5289,"2"56"-129,0 0-516,0 0-4515,38 50 129,-38-50 129,17 49-258,-17-49-258,13 51 0,-13-51-129,0 0 129,0 0 129,0 0 0,0 0 0,0 0 129,0 0-129,0 0 129,20-51-258,-20 51 258,0 0-129,32-66-129,-32 66 129,0 0 0,37-24-129,-37 24 129,0 0-129,0 0 0,46 35 129,-46-35 0,0 0-129,55 45 129,-55-45-258,47 17 258,-47-17 0,50 3 0,-50-3 258,41-5-387,-41 5 129,0 0-129,36-44 516,-36 44-387,0 0 387,7-58-258,-7 58-129,0 0 129,0 0-129,0 0 0,-41-31 0,41 31 0,0 0-129,-40 55 0,40-55 129,-15 66-129,15-66 0,2 65 0,-2-65-387,33 49 258,-33-49-129,60 18 0,-23-18-258,5-7 258,-1-8-258,3-10 387,-6-7 0,0-9 258,-6-7-129,-6 0 258,-26 48 516,29-91-129,-29 91 258,6-66-129,-6 66 129,0 0-258,0 0 258,0 0-516,-40 54 0,40-54-258,-7 90-258,8-39 129,-1-51-258,29 96 129,-29-96-129,55 66-129,-55-66-516,68 34 129,-68-34 129,71-1-129,-71 1 387,61-32-129,-61 32 516,38-44 387,-38 44 645,0 0-258,12-57 645,-12 57-387,0 0 0,-44-16-129,44 16-516,-39 11 0,39-11-387,0 0 129,0 0 0,-36 62-129,36-62 129,0 0-258,35 38 129,-35-38-129,44 7 129,-44-7 129,44-2-258,-44 2 258,0 0-387,49-32 387,-49 32 0,0 0 129,0 0 129,0 0-129,0 0-129,0 0 0,0 0 258,0 0-258,0 0-129,36 2-129,-36-2-258,0 0 129,58 42-129,-58-42-258,61 5-129,-61-5 129,69-15 129,-69 15 0,61-46 258,-61 46 0,48-68 258,-48 68 387,28-87 645,-28 87 0,8-83 258,-8 83-129,-1-63-258,1 63 129,0 0-258,0 0-129,0 0-258,-21 47-258,21-47-129,0 85 0,0-85 0,12 90-129,-12-90-258,20 77-129,-20-77-1548,0 0-2580,0 0-645,39 44 129,-39-44-645</inkml:trace>
  <inkml:trace contextRef="#ctx0" brushRef="#br0" timeOffset="12320.7047">18027 807 14190,'-31'-54'5031,"31"54"-258,36-35-258,-36 35-4257,64-3 129,-27 9-387,-37-6 129,63 30 258,-63-30-258,45 45 129,-45-45-258,23 52-387,-23-52 258,0 0 0,7 47-258,-7-47 0,0 0-129,0 0-516,0 0 0,0 0 0,15-64-516,-15 64 387,11-57 129,-11 57 645,0 0 387,15-61 645,-15 61 129,0 0 387,0 0 258,0 0 0,0 0-387,0 0-645,24 43 0,-24-43 0,0 0-258,41 58-258,-41-58 258,39 27-258,-39-27 129,48 13 258,-48-13-129,45 0-387,-45 0 387,39-9 0,-39 9 0,0 0 387,0 0-387,31-61 0,-31 61 129,0 0 129,0 0-129,-31-53 129,31 53-258,0 0 129,0 0-258,0 0 0,0 0-129,0 0-129,0 0 258,0 0 0,0 0-129,0 0 0,0 0 129,50 45 0,-50-45 0,0 0 258,52 9-258,-52-9-129,0 0 129,40 5 0,-40-5 0,0 0-258,0 0 258,37 2-258,-37-2 258,0 0 0,0 0 0,40 0 0,-40 0 0,0 0-129,0 0 129,39 8 0,-39-8 0,0 0 0,0 0-129,0 0 0,42 51-645,-42-51-2322,0 0-1935,41 23 129,-41-23-645,52 8-387</inkml:trace>
  <inkml:trace contextRef="#ctx0" brushRef="#br0" timeOffset="12996.7434">19779 778 14577,'0'0'5547,"0"0"-258,-37-17-387,37 17-4644,0 0 0,-39 45-258,39-45 129,-20 59-129,20-59-258,0 56-129,0-56 387,0 0-129,57 57-129,-57-57 0,56 8 129,-56-8-516,55-12 516,-55 12 258,0 0-258,41-66 387,-41 66-258,-14-57 129,14 57 0,-46-54 0,46 54 129,-53-42-387,53 42 258,-39-33 0,39 33-129,0 0 129,0 0-129,0 0 387,37-9-516,-37 9 0,50 24 129,-50-24 0,43 47-129,-43-47-258,32 52 516,-32-52-129,0 0 0,30 56 258,-30-56-258,0 0 0,0 0 0,47 7 387,-47-7-516,0 0 0,56-32 129,-56 32 0,37-26 129,-37 26-129,0 0 0,45-20-258,-45 20 258,0 0 387,0 0-387,0 0-129,38 57 129,-38-57-516,16 54 774,-16-54 0,0 0-774,42 64-1032,-42-64-2580,55 23-774,-17-19-645,0-4 387</inkml:trace>
  <inkml:trace contextRef="#ctx0" brushRef="#br0" timeOffset="13356.764">20964 586 12900,'40'-83'5934,"-40"83"-516,0 0 0,-37-48-2321,37 48-3097,-71 0 0,31 9 0,0 17 0,2 7 0,38-33 0,-48 83 0,37-32 0,11 2 0,7-1 0,17 0 0,-24-52 0,73 102 0,-24-49 0,2-2 0,0 2 0,-5-5 0,-5-5 0,-41-43 0,41 77 0,-41-77 0,0 0 0,-62 57 0,10-50 0,-13 2 0,-6-1 0,-1 1 0,-7-1-2581,11 2-2450,-4 10-258,9 3-387,-3 4-774</inkml:trace>
  <inkml:trace contextRef="#ctx0" brushRef="#br0" timeOffset="17219.9849">1370 3427 5676,'-4'-21'4773,"1"5"0,3 4-903,-1-16-1548,1 28-516,1-26-774,-1 26-129,3-18-387,-3 18-258,0 0 129,0 0-258,1 10 129,0 12 0,-1 10-129,2 11 0,-2 10 0,1 10 0,-1 5 0,0 5-129,2 2 129,-2-2-129,0-4 0,0-6 0,0-8 129,0-7-258,0-9 129,0-7 129,0-10-129,2-5 0,-1-5 0,-1-12 0,0 0 0,0 0 129,0 0-129,0 0 0,0 0 0,0 0 0,0 0 0,0 0 0,0 0-129,0-8 129,0 8 0,16-10 0,-2 5 0,3-1 129,5 1-129,4 2 0,3-1 129,4 1 0,0-1 0,1 0-258,1-2 129,-4 3-129,-5-1 0,-3 0 0,-6-2 0,-5 5 0,-3-3 129,-9 4 0,0 0 129,0 0-258,0 0-129,0 0-516,0 0-2967,-7-4-1161,7 4-258,-9-8-387</inkml:trace>
  <inkml:trace contextRef="#ctx0" brushRef="#br0" timeOffset="17832.0198">1760 3850 7353,'-7'0'4773,"7"0"129,0 0-645,7 13-2838,-7-13-516,24 0-129,-8-3 0,7-1-387,1-4-129,4-2 0,-3-4 0,1 2-258,-2 0 0,-5-3 0,-6 1 0,-4-2 0,-6 0 0,-3 1-129,-10-1 0,-4-2 129,-5 0-129,-2 1 0,-1 3 0,-2 1 0,0 9 0,1 4 129,3 4-129,0 11 0,4 9 129,2 8 0,1 5 0,3 3 0,3 1 0,2 1 0,2-2 129,2-4-129,1-1 129,3-6-129,3-5 0,6-5 0,0-4 129,6-4 0,4-3-129,3-3 129,2-3 0,1-2-129,1 0-129,-5-5-387,7 5-2193,-9-11-1806,0-1-258,-6-6-258,0-1-516</inkml:trace>
  <inkml:trace contextRef="#ctx0" brushRef="#br0" timeOffset="18142.0377">2280 3360 9546,'-6'-13'5031,"6"13"0,0 14-516,0 9-3483,5 23-516,-4 1-129,8 13 0,-7 3-129,2 3-129,2-5 0,0-4-129,1-7 0,-5-9 0,7-7-129,-5-10-129,7-4-387,-11-20-2064,9 10-1935,-9-10-129,6-6-645,-6-8-258</inkml:trace>
  <inkml:trace contextRef="#ctx0" brushRef="#br0" timeOffset="18357.05">2163 3690 10707,'-3'-20'5031,"17"7"-258,15 5 0,0-12-4128,10 8 0,-2-6 0,5 3-258,-7-1-129,1 6 0,-7-2-258,-6 3-129,-2 9-516,-12-7-3870,6 7-387,-5 0-516,1 0-258</inkml:trace>
  <inkml:trace contextRef="#ctx0" brushRef="#br0" timeOffset="22784.3031">4175 3285 3483,'-4'-39'4773,"4"19"-258,-2-6 0,2 7-1032,-2-14-1548,3 15-387,-1-10-516,0 13 129,0-3-516,0 18 258,0 0-387,0 0-258,-1 31 0,1 13-387,-2 21 258,2 13-258,0 14 129,5 9-129,0 2 129,0-6-258,2-7 258,0-11-129,0-16 129,-3-15-258,0-12 0,-4-19-387,0 0-516,-4-17-3612,4 0 0,-13-22-516,8-2-129</inkml:trace>
  <inkml:trace contextRef="#ctx0" brushRef="#br0" timeOffset="23328.3343">4183 3163 6708,'15'-43'4773,"-8"19"-258,8 7-387,-6-7-2580,18 14-258,-3-7-645,12 12 0,2 0-258,5 5 129,-2 10-129,-1 10 258,-4 4-387,-6 7 0,-11 5 0,-5 4-129,-13 1 0,-5 5-387,-13-3 0,-7-2-387,-5 5 0,-11-10-129,1 0-129,-5-11 258,7-1-129,1-14 129,8-2 258,6-8 258,9-1 258,13 1 0,0 0 129,15-7 258,8 7-129,5 16 129,4 1-129,6 12 129,0 2-129,1 6 258,-3-2-387,-1 4 0,-6-5-129,-4-3 0,-7-2-258,-5-8-387,-3 6-1548,-5-16-2322,-1 0-258,-4-11-516,0 0-258</inkml:trace>
  <inkml:trace contextRef="#ctx0" brushRef="#br0" timeOffset="23996.3724">5015 2817 5031,'5'-25'4515,"-5"25"0,3-12-1032,-1 20-1677,-7-2-645,2 21-387,-12 2-129,2 14 129,-8 12-387,-3 18 0,-2 13-129,-3 9 0,1 7-129,5 1 0,3 0-129,12-1-258,6-15 387,6-8-129,15-15 129,6-14-129,7-8 129,3-12-258,1-7 258,-3-10-258,-2 0-129,-8-13-387,1 4-3612,-10-4-258,-4-5-516,-5-8 129</inkml:trace>
  <inkml:trace contextRef="#ctx0" brushRef="#br0" timeOffset="24564.405">5221 3373 3870,'8'-26'4644,"-1"13"-129,-4-1 0,9 10-2451,-7-16-645,12 16-129,-3-10-516,7 11-129,-1-2 0,5 5-129,-5 5-129,3 9-129,-4 6 0,-3 12-129,-7 3 0,-3 7-129,-6 3 0,-3 1 0,-6 0-258,-8-6-129,0 3-387,-8-20-1032,4 5-2580,-5-12-516,5-4-129,1-12-258</inkml:trace>
  <inkml:trace contextRef="#ctx0" brushRef="#br0" timeOffset="24920.4254">5599 3222 2967,'0'-15'4386,"0"15"0,-6-7-258,-6 3-2064,8 13-516,-12 3-645,6 14-129,-5 4 0,4 13-129,-2 1-129,5 8-129,1-2 0,6 2 0,1-6-258,7-4 258,6-9-258,7-9-129,5-6-129,2-14-387,10 5-1419,-3-15-2580,3-7-129,-4-8-387,-1-1-387</inkml:trace>
  <inkml:trace contextRef="#ctx0" brushRef="#br0" timeOffset="25504.4588">5836 2957 3870,'0'0'4644,"0"0"-258,0 0 129,3-20-2709,11 22-516,-4-2-129,13 7 0,-1 4-129,8 12 129,2 3-516,5 12-129,-3 5 0,0 8-258,-5 4-129,-8 7-129,-7 4-129,-9 0-129,-5-1 0,-10-3 129,-8-1-258,-5-8-129,0 3-903,-13-19-3225,10 1-129,-4-16-516,10-1 0</inkml:trace>
  <inkml:trace contextRef="#ctx0" brushRef="#br0" timeOffset="26101.4929">6936 3144 4902,'13'0'4515,"4"0"129,-2 7-1290,1-10-1548,14 5-258,-5-10-129,8 8-129,-3-11-645,4 5 387,-6-5-645,1 6 258,-8-3-516,-2 3 0,-5 5-516,-14 0-1290,17 0-2838,-17 0-258,0 0-387,0 5-516</inkml:trace>
  <inkml:trace contextRef="#ctx0" brushRef="#br0" timeOffset="26729.5288">7023 3427 6063,'-6'-7'5160,"6"7"-387,0 0-129,6 0-2580,-6 0-645,9-8-387,-9 8-387,18-7-258,-3 0 0,5 4 0,3-7-129,2 5-129,2-2 0,1 0-129,-4 1 129,-1-1 0,-7 4-129,-1 1 0,-6 1-129,-9 1-129,8 0-387,-8 0-645,0 0-3612,0 0 0,0 0-387,0 0-387</inkml:trace>
  <inkml:trace contextRef="#ctx0" brushRef="#br0" timeOffset="28268.6169">8318 2119 5031,'-5'-30'4386,"5"30"-387,-6-20 0,6 20-1935,-17-10-1032,17 10-387,-20-2-129,8 2-129,-4 6-129,-1 6-258,-3 2 129,-3 6-129,-5 4-129,2 0 129,-2 5-129,0-2 129,1 2-129,1 0 129,4 2-129,5-2-387,4 2 516,3-1-258,4 1 258,3 2-258,3 0 258,0 1-258,3 2 258,3-3 0,3 1 129,2-4 0,4-2 0,4-3 0,2-3 129,3 2 0,0-6 129,0 2-129,-1-3-129,-2 0 129,-4 0-129,-3 1 0,-6-1 0,-5 0-129,-3 0 129,0 0-129,-6-1 0,-6 1-258,-1-3 129,-4-3-258,0 3-129,-6-7 258,2 5-258,-4-9 387,2 6-387,3-5 387,3 2-129,1-2 387,6-1-129,10-3 0,-9 5 258,9-5 0,9 2 0,4 2 129,1 1 129,6 3-258,0 2 129,2 9-258,-1-2 258,1 10-387,-5 1 258,-1 7-387,-3 1 258,-3 6 129,-5 1-258,-3 2 0,-2 3 0,0 3 129,-5-1-258,-3 0 129,0 0-129,-2-1 0,0-3 129,-1-1-129,2-5 0,-1-4 0,5-4 0,3-3 0,2-3 129,3-4-129,5-5 129,3-3-129,5 1-774,-2-6-2967,3-2-516,3-6 0,-2-1-516</inkml:trace>
  <inkml:trace contextRef="#ctx0" brushRef="#br0" timeOffset="29124.6658">8769 2835 7224,'2'-17'4257,"-2"17"387,0 0-516,1 15-2322,-1 1-903,0 14 0,0 8-387,2 8 129,2 4-258,3 4 0,2-3 0,6-6-129,4-8-129,5-11-258,4-11 129,4-10 0,2-5-258,-1-9 129,-1-11-129,-5-8 258,-2-5-258,-4-10-129,-2-6 258,-4-8-129,-4-4 258,-2 3 129,-2 3 0,-4 6-129,-3 7 387,1 13-129,-1 17 0,0 12 0,-4 27-129,4 12 0,0 8 129,0 17 0,0 8-129,3 11 0,-1 6 0,0 3 0,0 0-129,-1-2 0,-1 2-129,0-12-129,-5-5 129,0-9 0,-2-12 0,-2-11 0,-2-8 129,0-8-129,-4-7 129,-4-6-129,-2-7 129,-7-3 0,-5-4 0,-7 0 0,-2-4 0,-7-5-129,0 1 0,-3-4-258,11 7-2193,-1-11-1935,12 3-129,11-8-387,15 1-516</inkml:trace>
  <inkml:trace contextRef="#ctx0" brushRef="#br0" timeOffset="29636.6951">9498 2305 9159,'-1'-14'4386,"1"14"-129,-7-13 0,11 20-2838,-4 8-516,0 16-258,0 12-258,6 21-129,-2 18 258,4 17-129,-2 13-129,4 7-129,0 1 0,0 6 258,-2-5-387,-1-12 258,-4-10-258,1-11-129,-1-13 129,-3-10-129,0-11 0,-2-13 0,1-9-387,-3-14-258,4 1-2580,0-19-1419,0 0 0,0 0-258,0-7-516</inkml:trace>
  <inkml:trace contextRef="#ctx0" brushRef="#br0" timeOffset="31920.8258">10302 2842 4773,'-6'-12'4515,"6"12"-387,-4-16-129,2 2-2064,2 14-1032,5-14-129,5 13-258,1-5 0,7 4-129,0-4 0,6 6-129,1 0 0,4 3 0,-3 11 0,-1 8-129,-4 5-129,-3 5 387,-5 4-129,-4 5 0,-6 1-129,-1-2 0,-2-4 0,-8-4 0,-3-8-129,-4-2-258,-4-4 0,-3-7-645,2 2-129,-11-13-2967,10 0-387,-1-6-129,10-5-387</inkml:trace>
  <inkml:trace contextRef="#ctx0" brushRef="#br0" timeOffset="32220.8429">10635 2728 9288,'-4'-34'4773,"4"34"-129,-13-14-516,13 14-3225,-12 14-258,7 13 0,-3 7-387,0 9-129,-2 5 129,1 6 129,1 6-258,2-2 0,4-7 0,2-2 0,10-5-129,7-9 129,7-5-258,9-9-516,9-1-516,-2-15-3354,8 0 0,-4-8-387,3-4-645</inkml:trace>
  <inkml:trace contextRef="#ctx0" brushRef="#br0" timeOffset="32888.8811">11028 2460 1,'0'-12'3998,"0"12"259,0 0 0,0 16-1290,4 18-774,-4 7-516,5 21-258,-2 0-129,6 17 0,-2-3-645,3 6 129,-2-5-516,0-7 0,0-12-258,-1-13-129,-3-10-258,-3-11-903,7-2-2967,-8-22-516,0 0-129,-6 0 0</inkml:trace>
  <inkml:trace contextRef="#ctx0" brushRef="#br0" timeOffset="33316.9056">10964 2544 9417,'-13'-102'5160,"13"57"-387,7 11-129,9-2-3741,10 10 129,5 6-516,9 10 258,1 5-387,8 12 0,-3 11-258,-3 10-387,-4 8 258,-10 8-258,-7 7 258,-10 3-387,-12 5 258,-8-3-258,-15-1 258,-8-6 0,-4-3-129,-3-13 129,-1-5 0,1-11 0,6-8 129,6-3 0,8-6 0,10 0 129,8 0 0,0 0 0,19 16 0,3 2 0,5 6 0,4 7 258,1 6-129,1 3-129,-2 1-129,-2-5 129,-2-2-258,-8-6-387,2 7-1935,-9-17-2451,2-4 0,-6-10-258,6-1-387</inkml:trace>
  <inkml:trace contextRef="#ctx0" brushRef="#br0" timeOffset="33852.9363">11683 2883 8901,'7'10'4515,"0"7"258,0-2-387,4 6-3612,0-4-129,5 6 258,-1-8-387,3 0 129,-3-7-258,2-4-129,-3-4-258,0-4-258,-1-7 387,-2-7-387,-1-3 258,-3-7-258,-2-5 258,-2 1 0,0-2 129,-3 2-129,0 5 129,0 6-258,0 9 258,0 12-129,-2 7 0,2 15 129,0 12-129,1 7 387,4 8-258,2 6 258,2 2-387,1 0 129,2-3 0,0 3 0,0-3-129,-4 0-258,-2 0 129,-5-6-129,-1-3 258,-7-3 0,-5-5-129,-3-5 258,-5-6-129,-1-6 0,-3-7 0,-1-2 0,-3-6-129,-2-5-129,3 2-387,-6-12-1290,4 3-2580,0-12-516,8-3-129,-1-13-387</inkml:trace>
  <inkml:trace contextRef="#ctx0" brushRef="#br0" timeOffset="34751.9877">12329 2221 6450,'6'-13'4902,"0"-4"0,-6 17-387,14-19-1290,2 17-2064,-1-4-258,10 4-258,1-2-129,6 4 0,1 0-129,0 2-129,-3 2 0,-5 2-129,-2 3 0,-5 3 0,-7 3-129,-5 6 0,-6 2 0,0 7-258,-3 4 258,-3 7-129,-1 3 0,-1 3-129,1 1 258,1 2-258,3-6 258,3 4 129,0-9-258,5-4 258,5-7-129,0-6 129,2-9-129,3-5 0,0-8 129,3-1-129,0-12 0,2-4 0,-2-3 0,-1-1-129,0-3 129,-3 1 0,-4 4 0,-4-2 129,-3 8-129,-3 13 0,-3-11 0,3 11 0,-17 9-129,6 10 129,-2 6 0,0 8-129,0 4 129,2 9 129,2 1-258,-1 5 516,4-1-387,0 5 387,5-2-387,1 0 129,0 2-258,2-4 258,4 1-129,4-3-258,4-1 129,-1-8-129,1-1 258,-2-6 0,0-5 0,-3-4 0,-4-4 0,-5-4 129,-4-5-129,-8 1 129,-5-2 0,-3 0 0,-6 0-129,-2 0 129,-2-2-129,-5 3 129,1 0-129,1 1 0,-1 0-129,-1-5-129,5 7-516,-6-13-1935,10 15-2193,-3-10-129,8 7-387,-1-6-516</inkml:trace>
  <inkml:trace contextRef="#ctx0" brushRef="#br0" timeOffset="61096.4945">20521 3905 4128,'7'-10'4257,"6"-3"-258,-1 11-1677,-7-11-774,9 12-129,-7-10-258,7 8-258,-5-6-258,8 9 0,-6-5-129,6 5 129,0 0-129,2 5-258,0 2 129,4 3-129,-1 5-129,0-1 0,-3 3 0,-1 1-129,-4 1 129,-4 0 0,-3-1-129,-4 1 0,-3-1 0,-7 1 0,-6-1 0,-5-1 0,-6 0 0,-3 0 0,-4-2 0,1-6 0,-1 2-129,2-8-258,8 4-645,-3-7-2322,13-1-1290,1-9-129,10 10-516</inkml:trace>
  <inkml:trace contextRef="#ctx0" brushRef="#br0" timeOffset="61567.5215">20859 3794 1935,'3'-13'4386,"-3"13"258,0 0-774,0 0-2064,-5-11-645,5 11-258,0 0-516,-1 8 0,1-8-258,-5 17 0,0-3 0,-1 1 0,-1 3 129,-3 3-258,0 0 258,-2 4-258,2-1 258,1 1 0,3-1-129,5 1 0,1-2 129,7-1 129,6-4-258,4-1 0,2-5 0,3 0 0,0-5 0,-1-1-129,-1-3 129,-1-2-129,-2-1-129,-2 0 0,0 0-387,-7-10-903,6 6-2838,-5-4-258,-9 8-387,11-15-129</inkml:trace>
  <inkml:trace contextRef="#ctx0" brushRef="#br0" timeOffset="62359.5668">21126 3785 258,'0'0'4128,"0"0"0,0 0-1161,0 0-516,14-1-516,-8-16-516,11 9-129,0-14-258,9 3-516,2-9 0,10-1-258,3-11 129,5-1-129,6-5 258,5-3-258,0-2 0,2 4 0,-2-2 0,-2 6 0,-3 4-129,-6 8 0,-7 6 0,-4 5-129,-8 4 0,-6 4-129,-5 6 129,-5 2-129,-11 4 0,11 0-129,-11 0-129,0 0-774,5 14-774,-5-14-2451,0 0-645,0 0-129,0 12 130</inkml:trace>
  <inkml:trace contextRef="#ctx0" brushRef="#br0" timeOffset="63884.654">22088 2780 3612,'5'-32'4773,"-2"17"-129,-3-8-1935,9 22-774,-9-17-516,0 18-516,0 0-387,0 0-129,5 8-258,0 11 0,-1 1 0,2 1-129,1 4 0,1 4 129,2-5-129,1-5 0,0-4 0,3-2-129,2-7 129,-1-5 0,1-1 0,1-3 0,-1-6 0,-1-8 0,-2-1 0,-3-5 129,-2-2 0,-2-2-129,-3-3 129,-2 5 129,-1 0 0,0 8-129,0 1 0,0 16 0,-6-19-129,6 19 129,0 0-129,0 0-129,0 0 129,0 0 0,0 0 0,0 0 0,-5 9 0,5-9 0,-2 12 0,2-12 0,0 15 0,0-15 129,0 12-258,0-12 129,0 13 0,0-13 0,0 21-129,0-7 129,3 5 0,-2 1 0,3 6 0,-2 3 0,2 6 0,-2 3 258,3 1-129,-1 4 129,0-2-129,2 2-129,0-3 129,1-2-129,0-2 129,-1-4-387,-1-5 258,-1-3-258,-2-4 129,-2-3 258,-1-3-129,-7-3 0,-3-2 0,-3-2 0,-4-3 0,-2 0 0,-2-1-129,-2-3-774,6 7-2967,-7-5-774,2 3-387,0 1-258</inkml:trace>
  <inkml:trace contextRef="#ctx0" brushRef="#br0" timeOffset="68932.9426">20544 4129 1677,'-11'-36'4257,"4"22"129,7 14-387,-13-15-2322,1 6-645,3 9-387,-5 0-129,-1 11 0,-5 6-387,-1 11-129,-5 7 0,-2 8 129,-2 7-258,-4 4 258,4 5-258,-1-3 129,2 4 0,4-1 0,8-2 129,5-3 0,5-4 129,7 1-129,5-4 129,8-4 0,4-2-129,7-5 129,0-5 0,4-5 129,2-6-129,4-8 0,-2-9 129,4-1-129,-2-5 0,3-6 0,-2-6-129,-1-1-129,-2-3 0,-3 1 0,-2 1-129,-4-2-258,0 7-516,-10-10-1032,0 5-2709,-3 1 0,-2 3-387,-5 0 129</inkml:trace>
  <inkml:trace contextRef="#ctx0" brushRef="#br0" timeOffset="69507.9756">20622 4605 5160,'-12'3'4773,"1"0"-516,11-3-1161,-10 6-1935,10-6-516,0 0-258,-4 11-129,4-11 0,0 0 129,0 0 0,10 0 0,-10 0 0,17-15 0,-7 3 0,5 2-129,1-4-129,0 2 0,0 0-129,0 1 129,0 0-129,-3 3 0,-1 1 129,-3 0-129,-9 7 0,11-6 129,-11 6-129,0 0 0,9 7 0,-6 4 129,-1 4 0,2 4-129,1 0 0,-1 3 0,1-1 258,-1 0-258,0 0 129,1-4-129,-1 0 0,1-1 129,-3-3 0,1 1 0,-1-4-129,-2-10-129,6 20 129,-6-20-129,4 16-129,-4-16-387,5 13-1032,-5-13-2580,0 0-516,0 0-129,0 0-645</inkml:trace>
  <inkml:trace contextRef="#ctx0" brushRef="#br0" timeOffset="70920.0564">6213 5087 3354,'2'-19'4386,"-2"19"-258,5-19-129,-3 2-2322,8 9-516,-4-4-387,9 7-129,-5-2-129,5 7-129,1 0 0,4 7-129,-4 3 129,2 9-258,-3 3 0,-1 3 0,-3 3-129,-5 4 0,-2-1 129,-4 2 0,-5-1-129,-5 0 129,-6-3-129,-2 0 258,-5-3-387,-2-2 129,1 1-258,-3-12-774,9 6-1806,-2-11-1419,5-3-129,5-5-645,10 0 516</inkml:trace>
  <inkml:trace contextRef="#ctx0" brushRef="#br0" timeOffset="71248.0752">6548 4980 3999,'5'-37'4644,"-5"27"-129,0 10-387,-7-5-2064,-7 4-774,4 11-516,-7 9-258,2 9-129,-5 8-129,4 7 0,-2 3-129,6 7 129,3 1-258,5-1 258,4-2 0,4-8-258,8-2 258,2-7-258,4-9 258,4-4-258,2-9 129,2-7-387,5 1-903,-3-9-2967,4-5-387,-1-6-258,3-2-516</inkml:trace>
  <inkml:trace contextRef="#ctx0" brushRef="#br0" timeOffset="71604.0955">7039 4959 5934,'-2'-17'4902,"2"17"-258,-20-7-387,7 11-2838,-10 3-258,5 14-516,-7 4-258,1 10-129,-2 6-129,4 6 0,1 5-129,7 1 0,5-2 0,8-5 129,5-5 0,9-7-129,8-5 129,6-9-129,4-7 0,3-5 0,-1-4 0,0-4-129,-1-3-516,-7-10-129,4 7-2580,-14-9-1161,-5 2-129,-6-4-516</inkml:trace>
  <inkml:trace contextRef="#ctx0" brushRef="#br0" timeOffset="71793.1063">6901 5248 6450,'0'0'4773,"0"-13"-387,13 10-129,1-4-3225,9 7-258,-2-5-258,4 5-258,3 0-774,-6-1-3483,4 0-129,-2-3-645,0 1-129</inkml:trace>
  <inkml:trace contextRef="#ctx0" brushRef="#br0" timeOffset="72061.1217">7415 4864 4644,'-6'-32'4902,"6"32"-129,0 0-129,0 0-1548,-5 23-2064,4 8-516,1 15-129,0 6-258,5 10 0,-2 1 0,4 1-129,-1-4-129,0-5-258,3-6-516,-5-18-2709,2 0-903,-3-16-258,1-3-258</inkml:trace>
  <inkml:trace contextRef="#ctx0" brushRef="#br0" timeOffset="72476.1454">7357 4862 7224,'-3'-84'4773,"8"55"0,4-3-516,13 11-2451,-1-4-1032,11 9-129,-2 3-129,8 11-129,-5 2 0,0 14-258,-5 7 129,-3 13-129,-8 9 0,-8 4-258,-8 6 258,-1-2-258,-11 5 0,-7-8-129,-5-4 0,-5-7 0,0-8 0,0-5 129,3-5-258,6-6 258,5-2 0,7 1 129,7 2 0,12 1 129,5 7-129,4 2 129,3 5-129,0 0 258,-1-2-258,-2 1 0,-3-1-387,-7-9-774,4 1-3096,-7-9-387,-8-10-258,13 9-387</inkml:trace>
  <inkml:trace contextRef="#ctx0" brushRef="#br0" timeOffset="72776.1626">7929 4705 8643,'-2'-26'4902,"2"26"-258,-12 0-129,8 16-3612,-7 9 129,1 16-645,-3 9 0,0 16-258,-3 6 129,3 6 0,2-1-387,2 0 258,7-10-258,2-6 258,11-12-129,5-15-129,9-5-129,0-21-1161,8 1-2967,-4-9-258,5-5-387,-7-9-387</inkml:trace>
  <inkml:trace contextRef="#ctx0" brushRef="#br0" timeOffset="73018.1764">8106 5004 7611,'-11'0'4773,"11"10"0,6 2-516,10 11-2967,-3-5-774,8 10 129,-1-2-387,3 3 258,-3-4-387,-2-1 0,-1-4-129,-3-2-129,-2-3-774,-12-15-774,15 8-2709,-15-8-258,8-1-258,-6-11-387</inkml:trace>
  <inkml:trace contextRef="#ctx0" brushRef="#br0" timeOffset="73233.1887">8277 4967 8256,'-10'-13'4902,"10"13"-258,-12 0-129,6 9-2967,-6 6-774,2 7-258,-6 5-387,-2 9 129,-4 4-258,0 6 0,2 1-129,0-8-387,7 6-1677,-2-15-2322,7-4-129,2-13-516,6-13 0</inkml:trace>
  <inkml:trace contextRef="#ctx0" brushRef="#br0" timeOffset="73720.2165">8503 4753 10191,'7'-16'4515,"-7"16"129,9-1-1419,-9 1-2322,6 7-387,-3 6-258,3 4 129,1 2-129,4 5 129,0 3-129,3 1 129,1 1 0,2 6-129,-1 1 129,0 6-129,-4 2-129,-2 1 0,-4 1-258,-4 5 258,-2-3-258,-5 0 129,-9-4 0,-2 0-129,-5-3 258,-3-3-258,-1-4 258,-1 0-258,0-4 129,1-2-129,3-3 0,1-6-258,5-1-387,-2-12-1548,10 9-2322,-5-9-258,6 5-516,-4-9 0</inkml:trace>
  <inkml:trace contextRef="#ctx0" brushRef="#br0" timeOffset="79103.5245">10372 4884 3612,'23'-45'4902,"-13"21"-258,-4-11-258,1 8-2064,-7-11-774,0 11 129,-5-2-774,-2 8 129,-8 0-516,0 7-129,-11 4-258,-5 10 129,-8 10-129,-3 10-258,-3 8 258,0 7-258,1 4 129,6 4-258,10 0 387,10-4-387,16-5 258,6-5-129,21-4 129,11-4 0,8 0-129,4-1 129,1 2 0,0 2 0,-4 4-129,-8 0 129,-9-2-129,-10 2 129,-8-2 0,-10-2 0,-6-3 0,-11-3 0,-9-4 129,-5-2-129,-8-2 0,-1-3 129,0 0-258,2-5 0,6 1-387,3-3-774,17 0-1677,12 0-1419,0-16-129,12-1-774,16 2 387</inkml:trace>
  <inkml:trace contextRef="#ctx0" brushRef="#br0" timeOffset="79403.5416">10462 5086 4644,'37'-1'4257,"-26"11"-129,-1 7-258,-9-1-2709,5 12-258,-1-6-129,5 4-258,0-5-129,5-4 0,1-9-129,2-2 0,1-6 129,-1-4-258,-3-8 129,-4-3-129,-6-7 0,-3 0 0,-4-5 0,-9 0 0,-5-1 0,-5 4 0,-2 3-129,0 6 0,-2 8 0,-1 2-258,5 12-1161,-2 1-2451,12 11-516,1-7-258,10 3-387</inkml:trace>
  <inkml:trace contextRef="#ctx0" brushRef="#br0" timeOffset="80012.5765">11538 4678 9546,'-4'-28'5031,"4"28"-258,0 0-387,-3 7-3870,3 17 0,7 15-387,0 7 0,-2 13-129,0 3 0,-4 3 0,-1-1-129,-1-7 0,-4-4-387,-2-16-129,4-1-1419,-9-26-2064,12-10-258,-15-8 774,11-9 1161,-12-28 645,6-8 1032,-7-16 516,-1-11 1677,5 0 3096,-5-6-387,11 13-903,-4-7-1290,12 22-516,6 7-516,18 15 0,3 9-258,12 17-258,3 6-129,4 8 0,-2 11 0,-4 8 129,-7 5-258,-9 8 129,-13 1-258,-9 4 0,-8 0 0,-12-3 0,-7-1 0,-4-1-129,1-5 129,2-2-129,5-2 129,8 0 129,5 0-129,9 1 0,10 1-129,3 2 129,6 1 0,0 2 0,0-2-645,-3-7-258,8 4-3354,-12-16-516,3-2-129,-1-11-516</inkml:trace>
  <inkml:trace contextRef="#ctx0" brushRef="#br0" timeOffset="80268.5911">12050 4496 8385,'-10'-16'4902,"-5"17"-516,1 18 0,-5 9-3612,1 14-387,-3 5 0,3 12-258,0 5 129,5 5-258,6-4 0,7-1 0,1-9-129,14-7 129,7-9-387,2-17-903,11-4-3096,-4-17-258,4-1-258,-6-12-387</inkml:trace>
  <inkml:trace contextRef="#ctx0" brushRef="#br0" timeOffset="80473.6027">12162 4827 8256,'-4'-29'4902,"4"29"-258,8 0 0,10 11-3870,-1 3-258,9 6-129,-1 2-129,3 0 129,-1 2-387,-2-2 129,-4-4-645,-4-10-129,3 8-1161,-13-16-2709,6 0-387,-6-12 0,4-4-258</inkml:trace>
  <inkml:trace contextRef="#ctx0" brushRef="#br0" timeOffset="80636.6121">12437 4732 4128,'-26'-25'4773,"8"23"-129,0 9-258,-7 1-2193,6 17-1032,-9-2-129,5 8-516,-1 1-258,3-3-387,3 7-903,-3-14-3354,9 2-129,0-10-258,12-14-516</inkml:trace>
  <inkml:trace contextRef="#ctx0" brushRef="#br0" timeOffset="80916.6282">12395 4500 9159,'46'-29'4902,"-15"29"-129,0 0-516,10 17-3483,0 5 0,8 11-258,-7 5-129,-2 8-387,-10 1 258,-7 4-258,-11 2 0,-9-3-129,-6 1 129,-13-5-129,-8-2 129,-3-4-129,-1-3-258,-6-13-645,12 1-3354,-8-13-387,9-4-258,3-12-516</inkml:trace>
  <inkml:trace contextRef="#ctx0" brushRef="#br0" timeOffset="81147.6414">13084 4625 8514,'93'-15'5418,"-42"4"-774,7 5 0,-3-3-3612,17 4-129,2-2-387,7 2-258,3 1-129,-1-2-258,-2 6 0,-10-2-516,-1 3-1935,-22-1-2064,-11 4-129,-21-4-387,-16 0-258</inkml:trace>
  <inkml:trace contextRef="#ctx0" brushRef="#br0" timeOffset="81349.6529">13376 4875 8127,'-7'9'5031,"17"-9"-129,16 0-387,0-10-3483,17 3-387,4-4 0,4 1-387,3 5-645,-7-10-2451,4 8-1806,-10-5-258,-9 3-258,-9-6-516</inkml:trace>
  <inkml:trace contextRef="#ctx0" brushRef="#br0" timeOffset="81583.6663">13693 4364 8256,'-30'-31'4902,"14"31"-387,6 12 0,-8 11-3741,6 17 0,-8 11-387,-1 13-129,-7 5 129,2 6-258,-3-3-129,-2-2 0,5-11-129,3-6-516,10-6-1290,2-22-2580,11-10-129,0-15-387,23-4-516</inkml:trace>
  <inkml:trace contextRef="#ctx0" brushRef="#br0" timeOffset="81988.6895">14189 4454 9417,'0'0'5031,"0"0"-387,3 15-129,-8 4-3741,-1 14-129,-4 3-258,4 10-129,-1 0 129,4 3-258,3-4 129,10-3-258,11-10 129,10-8-129,7-9 129,7-11 0,4-4 0,3-14 0,-2-8 0,-4-10-129,-5-6 0,-10-7 129,-8-5-258,-10-4 258,-11-1-129,-7-2 129,-14 1-258,-9 7 258,-10 8-129,-3 15-129,-6 16 0,-2 10-129,7 19-774,-4 8-3354,16 15-129,5 0-774,15 9-516</inkml:trace>
  <inkml:trace contextRef="#ctx0" brushRef="#br0" timeOffset="82451.7159">14558 4206 6063,'14'-46'5418,"-6"29"-258,-8-2-516,0 19-1161,0 0-2322,-11 27-387,-3 17-387,-2 16 0,-6 20-258,-3 17 0,-7 18-129,-4 8 0,-4-2 0,1-10-129,2-13 129,2-8-129,4-20 0,6-17 0,5-19 0,7-15 0,10-9 0,3-10-258,0 0-645,0 0-2967,12 0-645,-12 0-645,14-8-258</inkml:trace>
  <inkml:trace contextRef="#ctx0" brushRef="#br0" timeOffset="87091.9814">4272 6599 3870,'1'-31'4644,"0"16"-129,-1-4-774,0 19-1290,-1-21-903,1 21-129,0 0-516,-3 24-258,0 5-258,3 15 129,-4 10-387,3 14 0,1 7 129,0 5-129,1 3-129,3-6 0,-1-4 0,0-10-129,2-6 0,-3-15-129,2-2-645,-4-22-645,4-4-2967,-4-14-258,0 0-129,-3-9-516</inkml:trace>
  <inkml:trace contextRef="#ctx0" brushRef="#br0" timeOffset="87636.0124">4243 6532 8385,'10'-46'4773,"0"27"-129,1-7-1290,12 13-1806,-2-6-516,12 13-387,2 2 129,6 9-387,3 8-129,1 15 0,-4 5-258,-5 6 129,-9 8-129,-5 0 129,-13 2-258,-7-1 129,-11 1-129,-10-8 0,-10 2-258,-10-6 129,-3-5-129,-8-6 129,4-4-258,1-7 129,6-4 129,6-4 129,11-7 129,12 0 129,10 0 0,15-4 129,10 4 0,9 8-129,6 7 516,5 8-516,1 6 258,-1 6-387,-6 2 258,-5 4-258,-8 3 129,-6-6-129,-6 0-129,-7-9-129,-3-2 0,-4-15-774,6 2-2967,-6-14-516,0 0-387,4-23-645</inkml:trace>
  <inkml:trace contextRef="#ctx0" brushRef="#br0" timeOffset="88024.0347">5032 6326 6321,'3'-33'5031,"-3"18"-387,0 15-129,-7-15-2709,7 15-516,-10 15-258,3 14-387,-8 10 0,1 16-516,-8 13 129,4 8-129,-5 12-129,5 2 129,1 0 0,7-1-129,8-9 0,3-9-129,17-10 129,2-12-258,10-8-516,-4-21-2193,11 1-1806,-5-13-129,2-3-387,-6-6-387</inkml:trace>
  <inkml:trace contextRef="#ctx0" brushRef="#br0" timeOffset="88356.0537">5232 6745 8385,'10'-16'4902,"-10"16"-258,14-5-387,3 10-2967,-3 0-387,9 8-258,-1 2-387,0 7 0,-3 2-129,-3 4 0,-5 2-129,-7 2 129,-4-2 0,-11 2-258,-5-1 0,-5-7-129,0 6-387,-9-19-1935,9 4-1935,-3-11-387,8 0-387,4-8 129</inkml:trace>
  <inkml:trace contextRef="#ctx0" brushRef="#br0" timeOffset="88632.0695">5461 6708 4128,'22'-33'5160,"-16"18"-258,-6 15-258,0-12-1806,-2 20-1290,-13 6-387,6 13-387,-7 5-387,3 13-129,-1 1-129,2 4 0,4-1 129,3-3-258,5-2 129,3-10-129,10-6 0,9-11-258,7-2-516,-1-15-3741,8 0-258,0-12-258,4-5-387</inkml:trace>
  <inkml:trace contextRef="#ctx0" brushRef="#br0" timeOffset="89000.0904">5729 6374 7998,'-7'-15'5031,"-2"4"-129,9 11-258,3 14-2322,16 10-1548,2 8-516,7 11-129,5 8 0,3 7-129,-2 6 0,-3 5 0,-8-1 0,-10 2 0,-7-4 0,-7-1 0,-12-3 0,-8-5-129,-7-2 129,1-9-258,-2 1-387,-3-14-1032,9 2-2838,-4-11-258,7-2-387,1-12-387</inkml:trace>
  <inkml:trace contextRef="#ctx0" brushRef="#br0" timeOffset="89852.1392">7864 6335 5031,'9'-71'5031,"-5"43"-258,-4-1-258,0 16-1677,-7 2-1806,3 17-258,-6 20 129,5 18-645,0 18 129,5 13-258,0 13 129,3 3-129,7 2 0,2-4 0,1-12-387,-3-13-258,4-9-774,-12-24-3225,3-6-129,-5-25-516,0 0-129</inkml:trace>
  <inkml:trace contextRef="#ctx0" brushRef="#br0" timeOffset="90332.1667">7804 6186 5934,'14'-46'5031,"10"24"-387,0 0-387,11 10-3096,-1-5 0,8 16-516,-4 1-129,-1 11 0,-8 8-129,-4 9 0,-7 5-129,-7 5 0,-7 2-129,-3 3 0,-1-2 0,-7-2-258,-2 2 0,-7-8-387,1 5-645,-11-13-387,5 9-258,-14-12 129,7 5 0,-12-10 258,11 0 387,-1-5 774,10-1 645,10 2 774,10-13 129,10 24 129,8-14-129,17 16 0,0-6-129,14 9-516,-7 0-129,-1 6-129,-6-2-129,-5 1 0,-8-2 129,-6-6-387,-9 0-258,-5-7-387,2 1-2451,-4-20-1290,0 0-129,-7-1-516,7-16-258</inkml:trace>
  <inkml:trace contextRef="#ctx0" brushRef="#br0" timeOffset="90660.1855">8520 6103 6966,'2'-12'5031,"-2"12"-258,-15 5-516,8 27-2709,-11 7-645,3 22-258,-3 11-129,4 12-258,-2 6 0,4-3 0,3-1-129,7-5-129,2-10 0,8-16 129,7-12-387,5-16-129,8-2-2064,-2-21-2193,4 0 0,-6-9-387,3-11-516</inkml:trace>
  <inkml:trace contextRef="#ctx0" brushRef="#br0" timeOffset="91164.2142">8694 6568 3999,'-8'27'4902,"8"-8"-258,4 0-258,7 8-2064,-1-11-1290,8 8 129,-3-13-516,6 5-129,-2-10-258,2-2-129,-1-4 0,0-7 0,-2-5-129,-2-4 129,-3-7-129,-1-8 0,-4-5 258,-1-1-129,-5-4-129,-2 3 258,0 3-129,0 4 129,-4 9-129,4 22 129,0 0-129,-7 5-129,7 24 129,0 12 0,1 8-258,4 6 258,0 8-258,2 3 258,1-3-258,-1 0 129,-1-5 129,0-5-258,-3-7 129,1-5 0,-4-3 0,-1-9-129,-6-4 258,-4-5-258,-5-4 129,-5-5-129,0 0 0,-5-9-129,2 2-387,-8-10-1161,9 1-2709,-1-12-516,10 1-129,0-9-387</inkml:trace>
  <inkml:trace contextRef="#ctx0" brushRef="#br0" timeOffset="91556.2366">9199 6229 7740,'27'-17'5160,"-4"20"-387,-2 9-129,11 15-3354,-7 10-258,6 17-387,-6 12-258,-2 6-129,-8 6-129,-6-3-129,-2 4-129,-7-8 258,-1-8 0,-7-9-258,-4-11 129,-4-4-129,-2-3-258,-6-12-1161,3-1-2967,-5-7-516,6-5-258,0-8-516</inkml:trace>
  <inkml:trace contextRef="#ctx0" brushRef="#br0" timeOffset="92165.2716">13121 6165 5676,'0'0'5031,"0"0"-129,10 13-516,15 15-3612,-4 2 129,13 15-258,-1-2 0,5 9-387,-4-3 129,0-3-258,-5-5 0,-4-7 0,-5-3-387,-6-13-129,-2 1-645,-12-19-2838,0 0-1032,4-7-129,-3-7-387</inkml:trace>
  <inkml:trace contextRef="#ctx0" brushRef="#br0" timeOffset="92428.2865">13407 6099 3225,'0'-15'4902,"0"15"-645,-11 0 258,1 4-2967,8 21-645,-8 0-129,2 8-258,-5 6 129,0 5-387,-5 0 129,-1 3-258,-2 1 0,-2-1-258,-2-4 129,1-4-129,3-3-258,0-13-645,13 0-3354,-3-9-258,11-14-387,0 0 0</inkml:trace>
  <inkml:trace contextRef="#ctx0" brushRef="#br0" timeOffset="92764.3058">13858 6266 7740,'8'-7'5289,"2"-3"-387,-3-3-258,13 9-3612,5-6-387,13 4 0,6 0-387,8 1 0,5 3-129,0-1-129,-2 3-258,-9 0-258,-3 7-645,-21-7-2451,-2 5-1032,-20-5-645,0 0-129</inkml:trace>
  <inkml:trace contextRef="#ctx0" brushRef="#br0" timeOffset="92976.3179">13897 6379 6966,'0'0'5031,"20"5"-258,1-13-774,14 4-3096,2-6 0,9 1-387,1 3-258,2-3-387,-5 7-516,-9-6-2838,-1 4-1290,-12-2-129,-5 1-387</inkml:trace>
  <inkml:trace contextRef="#ctx0" brushRef="#br0" timeOffset="93236.3327">14200 5931 5160,'-13'-11'4902,"13"11"-129,-11 21-129,10 11-3483,-9 2-129,7 17-129,-7 2-258,2 10-258,-2 2-129,0 0-129,-1-5-129,1-7-258,3-3-387,-6-17-1548,9-4-2451,0-12-129,4-17-645,0 0 258</inkml:trace>
  <inkml:trace contextRef="#ctx0" brushRef="#br0" timeOffset="93868.369">14597 6058 3354,'-21'14'4902,"10"2"-387,6 7-129,0-4-2580,7 16-1161,1-2 129,8 5-258,0-6 0,4 0-258,3-10 258,1-3-516,5-10 129,1-6 0,0-6 0,3-11 129,-2-4-258,1-5 387,-2-6-258,-4-3 258,-4-3-258,-4 3 129,-6 2 0,-3 6 0,-4 5 0,0 7-129,0 12 0,-11 6 0,6 17-129,2 8 129,-3 10 0,0 10 0,1 10 0,-1 4-129,-1 3 129,0-2-129,-2-2 129,0-4-129,1-6 0,-2-6 129,1-9-129,-2-10 0,-1-2 0,-4-6-129,-2-1-129,-7-7-129,-2 6-258,-8-14-1677,1 9-2322,-6-4-387,4 1-258,-1-6-516</inkml:trace>
  <inkml:trace contextRef="#ctx0" brushRef="#br0" timeOffset="95520.4634">15582 6498 3096,'0'0'5160,"10"9"-645,-10-9-387,0 0-774,4-17-903,-4 17-774,0 0-516,0 18-645,0 3-258,-7 4-387,0 9-129,-3-2-774,4 10-3741,-9-9 0,-2 0-516,-1-11-387</inkml:trace>
  <inkml:trace contextRef="#ctx0" brushRef="#br0" timeOffset="95753.4767">15878 6129 8385,'28'6'4773,"-13"16"-258,3 3-258,8 10-3870,-2-1 0,5 7-258,1-2-129,-3-8-774,2 6-1677,-9-20-1806,-3-3-645,-7-11 0,-3-3 0</inkml:trace>
  <inkml:trace contextRef="#ctx0" brushRef="#br0" timeOffset="95933.4871">16117 6082 7353,'-19'7'5031,"3"15"-387,2 7-387,-6-4-2967,-1 15-1032,-3 4 0,2-1-516,1 6-516,-7-11-3096,11-1-387,1-11-645,11-5-258</inkml:trace>
  <inkml:trace contextRef="#ctx0" brushRef="#br0" timeOffset="96120.4977">16375 6406 5676,'3'31'4515,"-3"-9"-258,-6 7-258,0 0-3483,2 3-2967,-3-1-1677,3-5 0,-1-4-645</inkml:trace>
  <inkml:trace contextRef="#ctx0" brushRef="#br0" timeOffset="96580.5241">16509 6228 7611,'0'-17'4902,"2"5"-129,-2 12-129,13 1-2967,0 12-1161,4-1 129,5 3-387,2-2 129,3-3-258,1-7 0,-1-3 0,-2-2-129,-1-10 0,-4-6 0,-4-3 0,-4-6 0,-2 0 0,-6 3 0,-3 2 0,-1 4 0,-1 7 0,1 11 0,-10 8 0,6 17 129,1 12-129,2 14 129,1 7-129,1 9 0,4 3 0,3-1 0,-3-3 0,3-3-129,-5-9 0,-1-9 0,-2-8 0,-5-7-129,-10-8 129,-6-5-387,-12-8-387,0 1-516,-12-10-1548,5 0-1677,-1-7-258,8-8-258</inkml:trace>
  <inkml:trace contextRef="#ctx0" brushRef="#br0" timeOffset="96828.5383">17092 6055 8901,'0'-10'5031,"-23"18"-258,3 15-129,-4-3-3612,5 16-387,6 1-258,6 4 0,6-4-129,4-1 0,12-6 0,6-7-258,4-6-258,-1-13-1419,6 1-3096,-8-8 0,-2-4-516,-10-10-258</inkml:trace>
  <inkml:trace contextRef="#ctx0" brushRef="#br0" timeOffset="96969.5462">17006 6236 9159,'7'-14'4902,"21"2"-387,12 0-387,4 2-5418,8-7-2838,6 0-129,1-4-645,0-3-129</inkml:trace>
  <inkml:trace contextRef="#ctx0" brushRef="#br0" timeOffset="97344.5677">17655 5638 11352,'-19'-90'5289,"-4"58"-645,0 12 129,-12 6-4257,10 11-129,-1 6-258,0 17 0,0 10-129,3 9 0,3 4 129,4 10-129,6 5 0,5-1 0,5 3-129,10-7 129,8-2 0,6 0 129,4-3-258,2-5 258,1-1 0,-2 2 0,-2-5 0,-6 0-129,-6-2 129,-5-4-129,-6-2 0,-4-2 0,-8-6 0,-10-6 0,-6-4 0,-7-3 129,-4-3-129,-5-2 0,1-5 0,1 2-387,7 5-903,-3-7-3483,13 5 0,4-2-645,9 4-387</inkml:trace>
  <inkml:trace contextRef="#ctx0" brushRef="#br0" timeOffset="107700.1601">4294 8531 4902,'0'-38'4515,"0"20"258,0-6-1290,0 24-1161,-6-27-1032,6 27-129,0 0-387,0 0-258,-5 17 387,5 20-516,0 16 0,4 19-129,1 13 0,1 12 0,0 6-129,2-4 0,0-6-129,0-13 0,-2-14 0,-1-17 0,0-14-516,-5-24-1419,0-11-2451,9 1-516,-3-11-258,-4-12-516</inkml:trace>
  <inkml:trace contextRef="#ctx0" brushRef="#br0" timeOffset="108036.1793">4765 8557 7998,'10'-69'4902,"-10"32"-129,-8 8-129,-12-3-3612,8 15-129,-8 4-129,4 13-387,-6 8-129,0 22 0,1 16 129,2 21-258,1 20 129,1 15-129,4 9 0,4 5 0,7-2 129,2-7-129,1-6-258,5-18 129,5-16-387,-5-23-258,6-2-1677,-7-26-2193,-5-16-516,0 0-129,1-12-516</inkml:trace>
  <inkml:trace contextRef="#ctx0" brushRef="#br0" timeOffset="108214.1895">4472 8966 8514,'30'-27'5289,"-3"15"-387,10 0-258,1-7-3354,4 7-774,0-1-645,-4-5-1935,-2 10-2322,-8-3-387,-7 3-516,-7 0-258</inkml:trace>
  <inkml:trace contextRef="#ctx0" brushRef="#br0" timeOffset="108616.2124">5931 8441 7998,'20'-51'4773,"-13"30"-129,-7 21-129,0 0-3999,1 12 0,-2 22 387,0 23-129,-5 11 0,4 17-258,2 5-129,0 1-258,5-3-258,-1-13-774,8-8-3741,-9-16-129,2-15-258,-3-21-645</inkml:trace>
  <inkml:trace contextRef="#ctx0" brushRef="#br0" timeOffset="108992.234">5870 8357 9159,'23'-105'5031,"-1"68"-258,5 8-258,9 13-3612,-2 7-129,7 15-387,-6 13-129,0 12 0,-9 9-129,-5 6 0,-11 4-129,-10 3 0,-13-1-129,-10-6-258,-5 0 0,-9-10-258,0 1 129,-2-11 0,7-4 129,3-3 129,14 1 258,10-1 258,6 1 129,17 6 0,7 1-129,9 9 129,1 0-129,3 3-129,-2-2-258,-6-2 0,-2-1-774,-13-13-2064,0-1-1419,-8-10-516,-7-10-387,0 0 0</inkml:trace>
  <inkml:trace contextRef="#ctx0" brushRef="#br0" timeOffset="109268.2498">6486 8161 8256,'0'-22'5031,"-7"13"-258,0 27-129,-13 20-3741,4 25-258,-5 12 129,2 19-387,1 7 0,3 8-129,8-3-129,7-9 0,3-8-258,11-17-129,7-8-903,-1-26-3225,8-10-258,-1-22-387,3-6-516</inkml:trace>
  <inkml:trace contextRef="#ctx0" brushRef="#br0" timeOffset="109540.2653">6673 8615 5547,'8'-45'5418,"5"32"-645,1 3-129,7 9-1677,-1 0-2193,9 4 129,-5 9-516,2 7 0,-6 3-129,-5 7 0,-9 2-129,-6 1 0,-7-1 0,-7 1-129,-7-3-129,-2-4-258,4-4-387,-5-14-645,24-7-1677,-16 1-1548,16-12-387,5-16-258,11-4 129</inkml:trace>
  <inkml:trace contextRef="#ctx0" brushRef="#br0" timeOffset="109736.2766">6884 8531 5934,'16'-36'5031,"-16"36"-129,0 0-258,0 18-2709,-16 2-387,7 21-516,-6 0-129,8 12-387,-4-1-129,8 4-258,3-4 0,6-4-129,9-7-129,5-14-387,8-1-1032,-3-20-3225,8-6 0,-5-15-516,3-7-129</inkml:trace>
  <inkml:trace contextRef="#ctx0" brushRef="#br0" timeOffset="109984.2907">7082 8266 9030,'8'-12'5160,"7"16"-387,13 16-129,6 1-4128,7 16-258,-1 5 387,3 10-387,-9 4 129,-7 8-129,-9 1-129,-15 1-129,-8-1 129,-14-5-129,-7-2-387,-5-10-387,9-2-3096,-7-17-774,9-9-516,5-13-258</inkml:trace>
  <inkml:trace contextRef="#ctx0" brushRef="#br0" timeOffset="110403.3147">7652 8707 10191,'52'34'5289,"-34"-24"-387,-1 3 0,-17-13-4386,14 11-129,-14-11-129,-4 0 129,-10-3-258,-3-9 0,-2-5 0,-1-4-129,2-8 0,3-6 258,6-10-387,5-1 129,4 0-129,9 2 129,5 6-129,7 6 129,2 7-129,4 12-129,0 13 258,3 4 129,2 12-129,1 8 0,0 6 258,-3 5-129,-1 3 129,-5 3-129,-6-3 129,-4 2-258,-3-2 0,-5-5 0,-2-3-903,-5-15-2322,1 4-1548,0-19-387,0 0-516,0 0-258</inkml:trace>
  <inkml:trace contextRef="#ctx0" brushRef="#br0" timeOffset="110653.329">8252 8211 9546,'15'-3'5547,"-12"24"-774,4 15 129,-3 6-4128,5 15-516,2 5 129,0 6-258,1-1-129,-4-5-516,5-3-387,-9-17-2967,5-9-1032,-5-12-129,-2-10-516</inkml:trace>
  <inkml:trace contextRef="#ctx0" brushRef="#br0" timeOffset="110988.3482">8266 8293 6450,'-10'-101'5289,"10"62"-258,14 15-516,7 2-1935,13 18-1806,4 4-258,5 10-258,-3 8-129,-3 10 0,-8 5-129,-7 1 129,-13 4-129,-9-3 0,-16-2 0,-11 0 0,-3-3 0,-1-1-129,1-2 387,8-2-258,6 0 258,9 2-258,9-1 258,13 1-129,7-2 129,5-1-129,3-1-129,0-2-129,-2-2-258,-5-9-645,5 6-3096,-11-15-516,1 1-645,-7-5-387</inkml:trace>
  <inkml:trace contextRef="#ctx0" brushRef="#br0" timeOffset="111228.3619">8864 8006 10062,'0'-27'5289,"-21"22"-258,8 27-129,-7 17-4257,4 15-129,2 10-258,3 9-129,-4 7 258,9-3-387,3-1 0,3-13-129,9-8-258,3-20-1290,14-5-3096,-4-18-129,9-7-516,-7-10-387</inkml:trace>
  <inkml:trace contextRef="#ctx0" brushRef="#br0" timeOffset="111671.3872">9008 8385 8643,'-14'-11'5418,"3"25"-645,11 1 0,7-1-4128,10 5 0,1-4-258,6-1-129,-1-6-129,1-3-258,-2-3 129,-6-2-129,-5-7 0,-2-3 0,-4-2 0,-1-6 129,-3 4-129,0-4 129,2 2 0,-1 3 0,-2 13 0,7-11 129,-7 11-129,6 11 129,-1 10 129,-2 10-258,0 8 258,-1 6-258,0 7 129,0 1-129,1 3 129,-2 1-129,1-2-129,-2-5 129,0-4-129,-2-5 129,-7-7 0,-6-8 0,-6-5-129,-10-9 129,-7-4 0,-6-8 0,-5 0 0,-3-9-129,5 1-1032,-6-19-3354,17-4-387,7-19-129,13-9-645</inkml:trace>
  <inkml:trace contextRef="#ctx0" brushRef="#br0" timeOffset="111912.401">9160 7954 9288,'85'7'5418,"-50"10"-258,10 13-258,-3 5-4257,12 15-258,1 10-129,-3 2 0,-11 6 0,-9 5-129,-12 0 0,-15-5-129,-10-5 129,-19-8-258,-10-5 129,-5-9-258,5-4-645,-8-15-3096,13-2-903,4-15-387,13-5-516</inkml:trace>
  <inkml:trace contextRef="#ctx0" brushRef="#br0" timeOffset="112133.4137">9849 8372 5805,'62'-8'5676,"-24"-2"-387,8 7-387,-1-11-1806,8 12-2580,3-5 0,1 4-387,-1 2-387,-4-3-645,-1 6-3225,-18-2-774,-7 2-387,-15-1-387</inkml:trace>
  <inkml:trace contextRef="#ctx0" brushRef="#br0" timeOffset="112312.4239">10058 8540 8127,'-12'17'5289,"17"-4"-258,10-13-387,15 0-3612,-3-4-387,9-1-258,2-2-387,-1-4-774,9 4-3612,-8-4-258,0 0-774,-6-4-258</inkml:trace>
  <inkml:trace contextRef="#ctx0" brushRef="#br0" timeOffset="112560.4381">10340 7993 9417,'-33'-29'5418,"22"32"-258,-3 19-129,9 17-4386,-6 15-258,4 11 0,-3 8-258,-4 7 0,-2 1 0,-4-3-258,0-8 0,-1-10-387,6 0-1935,-4-19-2322,9-9-516,2-14-129,8-18-516</inkml:trace>
  <inkml:trace contextRef="#ctx0" brushRef="#br0" timeOffset="112972.4617">10676 8231 7611,'-7'-5'5289,"3"12"-258,-6 6-258,8 13-3999,-6 3-129,4 9 129,-2-1-129,6 6-258,0-3 0,10 0-129,8-10 0,9-2 0,8-10 0,7-5-258,5-11 129,4-3-129,2-13-129,-2-7 129,-6-7-129,-10-5 0,-7-4 0,-8-2 0,-13-2-129,-8 0 129,-16 2 129,-10 1-129,-11 8 0,-7 3 0,-7 11 129,-4 4-258,-1 12-387,-1 0-1548,12 13-2580,5 2-258,12 7-516,8-5-258</inkml:trace>
  <inkml:trace contextRef="#ctx0" brushRef="#br0" timeOffset="113332.4821">10925 7972 5805,'6'-36'5418,"-6"36"-387,0-13-387,4 22-2838,-8 2-645,1 23-129,-8 4-516,2 16 0,-4 8-258,-2 11 0,-3 9 0,0 2-129,0 5 0,0-8-129,3-3 129,1-6-129,3-9 129,2-9-258,5-10 0,1-12-129,3-7-258,-2-13-516,7 3-3354,-5-15-645,0 0-387,0 0-516</inkml:trace>
  <inkml:trace contextRef="#ctx0" brushRef="#br0" timeOffset="125352.1697">20315 7219 2709,'0'-12'4902,"0"12"-258,0 0-129,7 0-2193,-7 0-903,16 12-387,-3-4 0,8 11-387,2-3-129,7 8-129,3-4-129,2 2 129,-1-2-387,-3-1 0,-1-4-129,-6-4-258,-2 3-516,-12-14-2193,2 0-1548,-12 0-129,8-12-516,-8-4 0</inkml:trace>
  <inkml:trace contextRef="#ctx0" brushRef="#br0" timeOffset="125541.1805">20575 7134 6063,'-19'-37'5289,"12"25"-387,-2 2-258,9 10-2838,-13 3-645,4 16-387,-4 8-387,-1 10-129,-4 6-387,-2 9-129,4 6-903,-8-4-3354,7-1-258,-2-6-387,6-7-258</inkml:trace>
  <inkml:trace contextRef="#ctx0" brushRef="#br0" timeOffset="126428.2313">22286 10761 4257,'8'0'4386,"1"15"0,-5-4-387,1 7-3483,6 4-387,-1-1 387,5 0-129,1-5-258,5-1 129,1-10-129,4-5 0,-2-4 129,4-9-129,-4-6 0,-1-2 0,-5-3-258,-1-3 258,-8-2-129,0 5 258,-8 1 0,1 5 129,-2 0-129,0 18 129,0-13 129,0 13-129,0 12-129,0 7 0,2 10 0,2 8-258,4 4 129,-1 2-129,2 5 0,2-2 0,-1 3 129,1-3-129,3-5 0,-1-2 129,-1-5-129,-2-3 129,0-1-129,-2-4 0,-6-4 129,-2 0-129,-4-3-129,-6 1 0,-5-2 0,-3 0 129,-3 0-129,-3 1 129,-1-1-258,-2-3-129,3 6-1290,-1-6-2709,-3-7-258,3 1-387,2-5-129</inkml:trace>
  <inkml:trace contextRef="#ctx0" brushRef="#br0" timeOffset="127079.2685">22179 10422 7611,'0'0'5289,"0"0"-258,9-19-129,-9 19-3354,10-32-516,1 6-516,-1-8 0,4-5-258,1-6-129,3-6-129,-3-2-129,3 2 129,1-1-129,-2 3 129,0 4-129,-1 7 0,-3 1 129,-1 13 0,-3 4-129,-4 4-129,-5 16-387,1-15-645,-1 15-2451,0 0-1161,-3 9-516,-9-5-258</inkml:trace>
  <inkml:trace contextRef="#ctx0" brushRef="#br0" timeOffset="127388.2861">22309 9806 4128,'0'0'5031,"0"-16"-258,0 16-258,5-11-3096,0-2-645,5 4-258,-2-5-129,4 4 129,0-2-387,2 2 129,0 0 0,3 1-129,0 2 0,-1 4 0,-1 3 0,2 0 0,-4 3 0,-2 8-129,-1 0 0,-4 2 0,-2 0 0,-3-2-129,-1 2 0,0-13-258,0 17-516,-10-17-1548,10 0-2193,-14 10-387,14-10-129</inkml:trace>
  <inkml:trace contextRef="#ctx0" brushRef="#br0" timeOffset="128011.3218">22647 10268 6966,'12'4'5160,"-2"-8"129,4-1-1161,-2-23-2451,16 3-258,-8-20-516,17 0-129,2-10-258,8-1-129,0-4-129,5 1-129,-2 1-129,-1 8 129,-4 8 0,-8 6-129,-9 11 0,-8 4-129,-8 9-258,-7 2-258,-5 10-516,0 0-1419,-12-4-2580,-2 1-258,3 1-129,-7-3-258</inkml:trace>
  <inkml:trace contextRef="#ctx0" brushRef="#br0" timeOffset="128268.3365">23081 9578 3999,'0'0'5160,"0"0"-258,4 0 0,11 3-2967,-6-8-516,13 1-387,-4-13-129,11 6 0,-3-7-258,2 2-129,-3-1-129,1 5-129,-4 3 0,-3 2-129,-2 7 0,-8 0-129,-5 12 0,-1 5-129,-3 7 0,0 1 0,-4 10-645,-11-9-1419,6 13-2580,-9-3-387,0-1-516,-4-2-258</inkml:trace>
  <inkml:trace contextRef="#ctx0" brushRef="#br0" timeOffset="128688.3606">22012 10449 6321,'4'15'5418,"-4"-15"-258,-13-5-516,4 2-2967,-7-18-645,5 1-258,-9-9-258,-3-2-129,-4-6-129,-5 1 0,-6-3 0,-4 3-129,-5 5-129,-6 4 0,1 8 129,-3 7-129,3 4-129,1 8 129,6 0-129,5 5 0,10 5-258,5-3-387,16 10-3096,-1-7-903,10-10-516,0 14-258</inkml:trace>
  <inkml:trace contextRef="#ctx0" brushRef="#br0" timeOffset="129131.3859">21390 9951 3225,'-18'-36'5031,"11"24"-129,4 2-258,3 10-2193,-5-19-1419,5 19-258,0-10-129,0 10-129,0 0-129,0 0-129,0 0-129,0 8 0,-8 1 0,-3 3 0,-3 2-129,-4 1 0,-2 0 0,0 4 0,0 3 0,1-6-129,6 1 129,5-2 0,4-1 129,4 1 129,9 2 0,3-4-129,5 0 0,0 4 0,0 3 129,-1 2-129,-1-1-129,-1 3-129,-3-4 129,1 2 0,-3-1 0,-1-5 0,1-1-258,-9-15-129,18 28-1290,-18-28-2967,10 18-387,-10-18-129,8 11-516</inkml:trace>
  <inkml:trace contextRef="#ctx0" brushRef="#br0" timeOffset="129911.4304">20477 7824 4773,'-2'17'5031,"-2"-2"-129,1 7-387,-3-1-1677,2 16-2193,-3 5-258,1 7-129,1 2-129,0 3 0,0 0-129,4-2 129,-1-2-258,0-7 129,2-1-258,-3-14-258,3 6-1419,-5-13-2322,2-5-516,3-16-258,-12 15 0</inkml:trace>
  <inkml:trace contextRef="#ctx0" brushRef="#br0" timeOffset="130161.4447">20221 8418 5160,'-5'53'4773,"9"-29"-129,7-1-129,5 6-3096,-4-14-516,11 6 129,-8-13-387,7 4 0,-3-11-129,3 1-129,-2-5-129,5-7-129,-1-2-516,-4-12-1548,4 1-2709,-2-3-258,-1 0-258,-1-5-387</inkml:trace>
  <inkml:trace contextRef="#ctx0" brushRef="#br0" timeOffset="130447.4612">20654 7839 6837,'-7'-12'5031,"7"12"-258,7 0-258,11 14-3354,0-5-387,12 6 0,1-6 258,13 3-387,1-7 0,7-1-129,-1-4-258,1 0 0,-3 0-258,-4-1 0,-4-1-387,-13-8-774,6 10-3354,-17-5-516,-4 0-258,-7-5-516</inkml:trace>
  <inkml:trace contextRef="#ctx0" brushRef="#br0" timeOffset="130699.4756">21141 7732 9804,'-22'-30'5031,"17"18"-129,3 1 0,9 11-4128,4 0-129,6 6-645,6 6 258,2 6-258,1 2 129,0 3-129,-1 3 0,-4-2-129,-5 1 129,-2 0 0,-5-1-129,-6-3 0,-3 0-129,-6-5 0,-4 4-387,-9-11-645,3 4-3354,-11-6-387,2 0-258,-4-7-129</inkml:trace>
  <inkml:trace contextRef="#ctx0" brushRef="#br0" timeOffset="131023.4941">20851 7322 8643,'-30'-26'5418,"30"12"-387,22 10-258,9-11-3483,25 8-645,16-6-129,17-1-129,10-1 0,3-1-129,-1-3 0,-7 3-129,-9 2 0,-14 3-129,-18 5-129,-15 3 0,-15 3-258,-13 0-387,-3 5-903,-12-1-3225,5-4-258,-21 4-258,8-4-387</inkml:trace>
  <inkml:trace contextRef="#ctx0" brushRef="#br0" timeOffset="131271.5083">21626 7053 9417,'-12'-18'5160,"14"7"-129,8 10-387,2-1-3870,10 2-258,1 0-129,3 2-129,-1 6 0,0 1-129,-1 5 0,-5 2-129,-2-1 0,-3 4 0,-6 3 0,-1 1 0,-2-1-129,-3-1 0,-1 3-516,-3-9-903,0 7-3225,-7-5-258,0 3-258,-6-6-516</inkml:trace>
  <inkml:trace contextRef="#ctx0" brushRef="#br0" timeOffset="131671.5312">20699 6945 5676,'-35'-13'5160,"40"1"-516,21-1-129,22-13-2193,20 6-1935,17-9 129,21 6-258,12-8 258,13 3-129,3-4 129,3 2-129,-6-2-258,-6 3 129,-15 1-129,-15 0 0,-15 3-129,-16 4 0,-16 1 0,-12 5 0,-10 3-258,-13-3-516,3 15-2580,-16 0-1290,0-10-387,-5 2-516,-5 3 0</inkml:trace>
  <inkml:trace contextRef="#ctx0" brushRef="#br0" timeOffset="131867.5424">22166 6363 7353,'-5'-13'5160,"8"-2"-387,8 9 0,9 6-3354,1 0-903,8 1 129,-1 3-258,0 5 0,-3 1-258,-1 7 129,-5-3 0,-5 6-129,-5 1-129,-6-1-258,-3 6-645,-17-4-3354,-2 2-645,-14-1-258,-11 1-645</inkml:trace>
  <inkml:trace contextRef="#ctx0" brushRef="#br0" timeOffset="132399.5728">20009 7322 2967,'0'34'4773,"0"-16"0,0-18-1806,-3 34-387,-7-27-387,6 15-516,-12-14-516,4 8-516,-11-3-258,-2 1-129,-8-2-258,-3 1 0,-1-2 0,-3-3-129,0-7 0,1-1-129,4-6 0,5-14 129,7-6-129,5-12 0,8 1 0,5-9 129,5 4 129,8-3-129,6 1 258,7 5 0,4 3 0,5 9 129,4 0-129,3 11 129,-1 2-129,2 11 0,-4 3 0,-1 3-129,-6 9-129,-6-1-516,1 10-2838,-13-8-1032,-9-13-387,5 12-258</inkml:trace>
  <inkml:trace contextRef="#ctx0" brushRef="#br0" timeOffset="132605.5845">19913 6910 6063,'10'-37'4902,"1"25"-258,-2 1-129,6 11-3483,-15 0 129,21 13-387,-15 4-129,5 7-258,-3 4 129,2 1-774,4 9-516,-3-3-3612,9 0-387,3-6-387,5-1-258</inkml:trace>
  <inkml:trace contextRef="#ctx0" brushRef="#br0" timeOffset="133467.6339">22906 11417 8385,'0'-38'5547,"0"21"-516,0 17-129,-11-8-3741,4 21-387,-7 10-129,0 23-129,-2 10-129,2 13 129,5 5-258,6 6 0,6-8-129,13-4 0,11-10-387,11-17 258,5-16-129,1-15-129,5-11 129,-5-19-129,2-10 258,-8-7 0,-5-7 129,-9-3 0,-5 0 0,-11-1-129,-6 4-129,-2 3 129,-9 5-258,-5 3 129,-3 3-129,0 2-129,-1 8-387,2-6-258,10 15-2709,-6-5-1290,2 8-258,0 1-516</inkml:trace>
  <inkml:trace contextRef="#ctx0" brushRef="#br0" timeOffset="133759.6506">22972 11469 6966,'4'-16'5418,"4"-1"-387,2-5-129,1-13-2580,3 6-1677,-3-11-129,2 7-258,-3-4-129,1 8 0,-1-2 0,1 11 0,-1 3 129,0 9-258,1 5 129,-1 3 0,2 3-129,0 7 0,2 5 0,-2-1-129,2 4-129,-2-8-258,7 9-387,-19-19-3612,26 9-387,-12-11-258,2-7-645</inkml:trace>
  <inkml:trace contextRef="#ctx0" brushRef="#br0" timeOffset="134752.7074">21214 9206 1,'0'0'1031,"0"0"-1547,0 0 1</inkml:trace>
  <inkml:trace contextRef="#ctx0" brushRef="#br0" timeOffset="135367.7426">21214 9206 903,'-18'9'2064,"18"-9"516,0 0 774,0 0-387,0 0-516,0 0-645,0-6-516,0 6-645,14 0-129,-14 0-258,12 1 0,-12-1 0,10 5 0,-10-5 0,0 0-129,0 0 129,0 0 0,0 0-129,0 0 0,-8 0 0,8 0 0,-8-9-258,8 9 258,-6-12-129,6 12 0,0-10 0,0 10 0,11-9 129,0 6-129,1-1 129,0 4 0,0 0-129,-2 0 129,0 4 0,-10-4-129,9 17 258,-9-17-129,-2 21 0,-6-6-129,-2-2 129,-5-1-129,4-1 129,-3-5-129,-1-5 0,1-1 0,2-5 0,2-9 129,5-3-258,1-4 258,2 2-129,2-1 129,0 4-129,1 3 0,-1 13 0,10-15 0,0 15 129,-2 0-129,2 10-129,2 0 129,-1 4 0,-2-1 0,-1 1 0,-1 3 0,-4-5 0,-3 2 0,-3-2 0,-5-5 0,-3 1 129,-2-4-129,0-3 0,-2-1 0,2-7 0,5-4 0,3-5-129,5 4-387,-1-9-2838,4 8-1161,6 1-516,7 3-129</inkml:trace>
  <inkml:trace contextRef="#ctx0" brushRef="#br0" timeOffset="137243.8499">19250 6128 2451,'166'-187'3096,"-60"87"387,6-8-645,16-10-2322,19 2 258,16-11 129,14 12-129,5-1 258,15 17 0,-2 7-129,5 17-516,-6 15 129,5 16-387,-9 19 0,-1 13 0,-4 12-129,-4 15 129,-4 11 0,-6 18-129,-14 18 0,-17 13 129,-16 18 0,-22 14 0,-20 17 129,-22 16-258,-18 13 258,-18 8 0,-7 5 129,-3 6 0,-7 5-258,2-1 129,-6-3 129,4-4 0,-7-7-129,0-1 0,-12-8-129,-7-5-129,-11-6 129,-10-1 0,-10-4-129,-8-5 0,-9-2 0,-5-3 0,-6-5 0,-8-5-129,-7 1 129,-6-1-129,-4-4 0,-4 0-129,-9-3 129,-5-2 129,-2-3 0,-4 1-129,0-7 129,-4-4-129,-1-2 258,-5-2-129,5-4 129,-4-3 0,4-3 0,4-5 0,6-5 0,5-8-129,6-10 129,4-12-129,5-12-258,2-19 129,5-11 0,-3-21-129,-3-20 129,-2-14 0,-1-10 129,0-12 0,1-8 129,2-5 129,1-5-129,4-3 129,2-5 0,7-5-129,5-14 129,5-8-129,4-10-129,5-10 129,8-8-129,9-7-129,7-4 258,9-1-258,8 4 0,9 2 0,11 3 0,7 2 0,13 10-129,11-4 258,16 4-258,17-5 0,23 3-645,13-3-3225,31 2-387,19 0-387,25-8-387</inkml:trace>
  <inkml:trace contextRef="#ctx0" brushRef="#br0" timeOffset="138491.9212">21980 8213 5031,'24'-74'4902,"5"28"-258,9-3-129,10-12-3870,18 11-129,16-4-129,16 4 258,17 2-258,17 7 258,9 7-387,9 5-129,6 12-129,-1 6 129,-6 14-129,-8 19-258,-15 17 387,-9 14 0,-19 17 0,-6 14 129,-13 11 0,-11 14-129,-5 5 258,-2 9 0,2 6 129,-1 6-129,-1 8 0,-6 4 0,-2 6-129,-9 9 129,-9 2-258,-10 6 129,-17 1-258,-8 4 129,-5-2-129,-7-2 129,-4-2-129,-1-7 129,-2-1 0,-6-2-258,5-4 129,-10-5-258,-13-8 258,-10 3 0,-18-4-129,-9-5 0,-16-6 0,-10-5 129,-17-8 129,-6-4 0,-12-8-258,-8-7 129,-9-12 0,-9-7 129,-12-9-258,-6-14 258,-3-13-258,-7-13 0,1-15 258,6-15-258,4-11 129,10-18 0,10-13 0,11-5 0,9-12 0,9-5 0,8-7 0,6-6 129,13-10-129,7-10 0,10-6 129,9-12-258,11-6 129,8-5-129,12-7 0,7-3 0,9 6 129,5 2-258,10-1 129,7 5 0,5-3 129,8 0 0,4 2 0,10 2-129,7-4-129,6 2 129,7 2 129,6-3-129,7 2 0,7 1 0,8 5-258,6-3 387,8 5-129,4-3-129,7 5 258,4 3-129,4 6 0,7 7 129,2 8 0,1 3 0,3 7 0,1 8 0,1 4-387,-5 0 0,-3 5-258,-12-5 0,-1 8-387,-16-1 0,-2 14 0,-18-2-129,-5 15 129,-13 0-387,3 15-2709,-9 13-129,-8 6 0</inkml:trace>
  <inkml:trace contextRef="#ctx0" brushRef="#br0" timeOffset="139176.9604">21210 9182 645,'0'0'4128,"0"0"516,0 0-258,0 0-2322,0 0-645,11-3 129,-11 3-387,12-4-258,-12 4-258,18 0 0,-12 0-258,6 2-129,-3 3-129,1 2-129,-10-7 129,14 17-129,-14-17 0,2 17 0,-2-17 0,-2 17 0,2-17 129,-16 9-129,8-9 0,8 0 0,-14-2 0,14 2 0,-3-15-129,1 1-903,2 14-3354,5-12-387,-5 12-129,9-3-645</inkml:trace>
  <inkml:trace contextRef="#ctx0" brushRef="#br0" timeOffset="165599.4717">12320 8043 4386,'-12'-47'5160,"4"23"0,2 4-387,-4-4-3354,9 12 0,-5-2-516,6 14-129,0 0-129,0 9-129,0 15-258,3 13 0,0 14-129,2 10 0,-1 8 0,-1 3 0,2 1 0,0-5 0,0-3 0,0-11 0,1-13 0,-2-10-129,1-7 0,-3-11-129,-2-13-387,0 0-516,8 2-3999,-8-9 129,0-6-774,-6-6 0</inkml:trace>
  <inkml:trace contextRef="#ctx0" brushRef="#br0" timeOffset="166207.5065">12110 8353 6450,'-10'8'5289,"10"-8"-129,10-1-516,16-6-3741,-2-10-387,9 1 0,3-6-129,5-2-129,-1-5 0,-2 2-258,-3 3 0,-7 0 0,-3 3 0,-6 5 0,-7 8 0,-12 8 0,9 7 0,-9 14 0,0 8 258,-4 12-258,1 3 129,1 7 0,2 0 0,0-2 0,2-8 0,5-5 0,1-10 0,1-9-129,1-10 129,3-7 0,0-11-387,0-7 258,1-10-129,-1-4 129,1-6-129,-3-2 129,0 6 0,-3 2-129,-1 9 129,-3 6 0,-4 17-129,0 0 129,7 14 0,-6 12 0,1 3 0,2 3 129,2 2-129,1 1 0,2-6 258,1-5-258,3-4 258,-3-4-387,4-7 258,-5-4-645,6 4-1548,-15-9-2838,15-7-129,-11-5-387,1-1-516</inkml:trace>
  <inkml:trace contextRef="#ctx0" brushRef="#br0" timeOffset="166635.531">12826 8345 5160,'6'11'5289,"10"-9"-258,-6 0-387,-10-2-3354,21-6-387,-10-4-387,5 1-129,-5-8 0,1 2-258,-3-5 129,-1 2-129,-6-2 129,-2 3 0,-3 0-129,-5 6 0,-5 8 0,-1 3 0,-3 8-129,1 13 0,1 6 0,3 6 129,4 5-129,3 3 0,5 0 0,1-5 129,9-5 0,2-5-129,4-6 129,1-8-387,3-1-129,-4-13-1419,7-2-2709,-5-6-645,5-1-258,-6-5-258</inkml:trace>
  <inkml:trace contextRef="#ctx0" brushRef="#br0" timeOffset="167095.5573">13134 8312 8127,'0'-16'5160,"0"16"-258,0 0-1677,2 10-2064,-2-1-387,3 11-258,-1-4-129,0 5 129,0-3-387,0-2 0,-1-3 0,-1-13 0,1 17-129,-1-17 129,0 0-129,7-7 0,-2-8 129,0-2-129,1-4 0,3-3 129,-1-1-129,1 1 0,0 4 0,0 3 0,-1 5 0,1 7 0,-1 5 0,-1 3 0,2 9 0,-1 5 129,-2 3-129,1 2 0,-2 0 0,0 2 129,0-3-129,-2-1 129,0-3-129,0-3 0,-3-14 129,3 17-129,-3-17-129,0 0 129,0 0-258,0 0-258,3 15-1032,-3-15-3096,0 0-258,-5-1-774,5 1 129</inkml:trace>
  <inkml:trace contextRef="#ctx0" brushRef="#br0" timeOffset="170691.763">14029 8564 3999,'9'7'5160,"-9"-7"-258,0-9-387,0 9-2709,0-34-774,0 13 0,0-9-516,0-4 0,-4-9-258,1-8-129,-1-9 0,1-6-129,0-9 129,0 0-129,2 1 0,1 6 129,3 0-129,7 12 129,8 7-129,6 18 258,7 15-516,3 11 645,4 5-129,1 12-387,-2 15 258,-5 7-129,-7 8 0,-9 5 0,-6 1 0,-10 1-258,-5 1-258,-14-5 0,-5-1-129,-12-8-129,-3-4 0,-4-9 129,3-7 129,1-10 387,5-5 129,6-1 129,11-2 387,17 2 0,0 0 258,17 4-258,10 9 0,9 8-258,5 4-129,4 7 129,-1 1-129,-6-1 0,-2 2-258,-7-5 258,-7-3-645,-10-11-2580,-1-1-1419,-11-14-387,15 0-387,-9-12 0</inkml:trace>
  <inkml:trace contextRef="#ctx0" brushRef="#br0" timeOffset="170931.7767">14634 7661 5934,'0'-23'5418,"-14"23"-516,-1 23-258,-4 18-2451,1 15-1806,1 16 129,3 13-258,0 6 258,6 1-387,3-5 0,5-8 0,3-11-258,8-14 129,7-13-645,2-24-774,8-5-3096,-2-12-516,3-9-129,-1-14-516</inkml:trace>
  <inkml:trace contextRef="#ctx0" brushRef="#br0" timeOffset="171115.7873">14718 8003 9030,'0'0'5031,"-1"10"-129,11 22-1161,11-4-3225,7 9-129,4 0-129,1 2-258,1-1-516,-7-13-1677,-2 0-2193,-4-9-645,-4-8-258,-6-8 0</inkml:trace>
  <inkml:trace contextRef="#ctx0" brushRef="#br0" timeOffset="171287.7971">14974 7953 6966,'-31'-33'5289,"14"36"-516,-6 14-516,4 17-2967,-7 5-645,5 6-258,-2 4-258,0-2-516,8 3-1032,-6-14-3096,10-5-387,1-13-129,10-18-258</inkml:trace>
  <inkml:trace contextRef="#ctx0" brushRef="#br0" timeOffset="171546.8119">14907 7761 5547,'27'-24'5547,"-9"24"-387,11 12-516,3 5-1806,7 17-2580,2 8 387,2 15-387,-4 8-129,-7 6-129,-10 4-129,-11-2 0,-11-2 0,-7-5-129,-14-5 258,-5-13-258,0-6-258,-6-16-2451,7-6-1677,3-9-129,7-11-516,7-3 0</inkml:trace>
  <inkml:trace contextRef="#ctx0" brushRef="#br0" timeOffset="171776.825">15450 8117 5547,'47'-7'5289,"-20"3"-387,0-5-258,3 9-2838,0-9-1032,6 3-129,-6-4-258,1 3-258,-2 6-516,-8-3-516,3 4-3483,-12 1-516,-12-1-129,4 15-387</inkml:trace>
  <inkml:trace contextRef="#ctx0" brushRef="#br0" timeOffset="171956.8353">15520 8253 6708,'-27'28'5289,"27"-28"-258,5 17-387,12-19-2967,12 2-903,0-3 129,8-1-516,-2 1-258,-2-7-774,4 6-3999,-8-3-258,-1 3-258,-6-3-774</inkml:trace>
  <inkml:trace contextRef="#ctx0" brushRef="#br0" timeOffset="172511.8671">16118 8310 5547,'-2'71'4902,"2"-42"-129,2-4-258,3-13-3354,3 1-516,-8-13 129,0 0-258,3-17 0,-3-4-258,-6-11 258,0-9-258,-1-14 0,2-11-129,2-13 129,3-9-129,0-7-129,0 1 129,3 5-258,5 9 258,4 17-129,3 14 0,5 20 0,6 20 0,3 12 0,6 23 129,1 7 129,-1 9-258,-3 4 0,-8 5 0,-10-1 0,-11-1-129,-6 0 0,-16-11-129,-10-4-258,-7-5 129,-2-5 0,0-9 258,5-5 0,9-2 129,8-4 129,16-4 258,2 11 129,19 0 0,4 0-129,9 9 0,-1-1-129,2 4 0,-4 1-129,-3-2-258,-4 2-258,-11-11-1032,2 2-3354,-15-15-258,16 12-258,-16-12-387</inkml:trace>
  <inkml:trace contextRef="#ctx0" brushRef="#br0" timeOffset="172743.8803">16625 7585 9546,'-8'-18'5289,"1"25"-129,-6 18-129,7 13-4515,-6 11-129,3 12-129,-4 7 129,1 8-258,1-2 0,6-4-129,3-9-258,2-11-129,7-6-1677,4-20-2580,9-12-387,-3-12-258,8-10-516</inkml:trace>
  <inkml:trace contextRef="#ctx0" brushRef="#br0" timeOffset="173151.9037">16717 7924 8256,'-1'41'4902,"1"-17"-129,5 2-387,2-6-3870,7-1 0,-2-9-129,4-2-129,-1-7-129,3-1-129,-3-5 129,0-6-129,-3-6 129,-1-3-129,0 0 258,-3 3-129,-2 0 129,-1 5 0,-5 12 0,0 0 0,0 0 0,11 27 0,-7 6-129,3 8-129,-2 8 0,2 4 129,-1 3-258,-2-2 129,-1 1 0,-3-4-129,0-6 258,-8-6 0,-5-7 0,-5-3-129,-8-5 129,-3-6-129,-7-4 0,-2-6-258,2 1-903,-5-9-3612,13-8-129,5-15-387,11-9-387</inkml:trace>
  <inkml:trace contextRef="#ctx0" brushRef="#br0" timeOffset="173391.9174">16930 7567 9159,'58'6'5547,"-22"17"-387,9 17 0,-2 7-4128,3 14-258,-5 15-129,-4 12-258,-16 6 0,-16 6-258,-10-1 129,-19-4-387,-8-5-258,-6-13-258,4-4-1032,-2-23-3354,9-9-129,4-16-258,8-9-516</inkml:trace>
  <inkml:trace contextRef="#ctx0" brushRef="#br0" timeOffset="197191.2787">4343 10181 7740,'-11'-41'5289,"4"28"-258,7 13-258,-11 4-2193,11 30-1548,-6 14-387,10 19-129,2 15-258,1 15 129,-1 5-258,2 3-129,-1-6 0,0-7-129,-4-11-258,-3-20-258,5-6-2193,-5-31-1935,0-12-258,0-12-258,-2-18-516</inkml:trace>
  <inkml:trace contextRef="#ctx0" brushRef="#br0" timeOffset="197499.2963">4241 10106 10449,'9'-51'5289,"11"33"-516,13 12 129,0 0-4128,12 7-129,-1 11-129,3 14-129,-4 5-258,-6 9 129,-10 1-129,-7 5 0,-11 2 0,-9 2 0,-4-3-129,-14-2 0,-10-1-129,-8-6 0,-6-2-387,-3-13-516,9-3-3612,-2-10-387,12-6-129,7-4-387</inkml:trace>
  <inkml:trace contextRef="#ctx0" brushRef="#br0" timeOffset="198515.3543">4650 10493 9030,'30'49'5031,"-19"-19"-258,-3 3-387,0 2-3225,-2-3-516,4 3-387,-4-2 0,1-9-129,-2-8-129,-5-16 0,0 0 129,0 0-129,8-7 129,-7-17-129,2-11 0,1-2 0,4 2-129,-1-2 129,1 5 0,-1 7-129,2 7 129,-9 18-129,14-8 129,-9 15 0,1 7 0,0 7 129,0 0-129,1 4 129,2-2-129,1-1 0,1-3 129,0-1-129,1-3 0,1-5 0,2-4 0,0-4 0,1-2 0,-1-7-129,0-3 129,-3-5 0,-2-6 0,-4 1 0,-6-6 0,-8 0 129,-10 2-129,-3 1 129,-4 1 0,-2 4 0,0 3-129,8 5 129,4 0-129,15 10 129,6-13-129,11 9 0,11 3 0,4 0 0,3-1-129,1 2 129,-4 0 0,-3 0 129,-8 3 0,-3 1 0,-7 4 129,-1 5 0,-6 3 0,1 5 0,-3 3 0,0 5 0,0 0-129,2 1 0,0-2-129,4-4 0,1-5 0,1-2 0,1-9 0,2-3-129,2-5 0,-3-6 129,1-6-129,-5-6 0,-2-5 0,-6-5 0,0-3 0,-11-4 0,-5-3 129,0 1-129,-3-1 258,-1 4-129,5-1 0,4 2 0,7 6 0,9-3 0,10 2 129,9-3-258,8-1 129,5 1-129,3-6 0,1 1 0,-6 4 129,-2 4 129,-10 5 0,-3 11 129,-10 10 0,-6 8 258,-4 17 0,0 16 0,-4 12-129,4 22-129,0 11-129,7 6 129,1 7-129,5 0-129,-1-1-129,-2-9 129,-1-9-129,-3-20 0,-4-12-129,-2-17-387,0-9-516,-8-20-3354,8 0-516,-13-29-387,5-6-258</inkml:trace>
  <inkml:trace contextRef="#ctx0" brushRef="#br0" timeOffset="198688.3642">5360 10420 11481,'5'-37'5547,"13"26"-516,14 5 0,4-6-3999,9 1-387,-2 1-258,2 1-387,-5 3-516,-7-3-645,-2 9-3612,-17 0-258,-14 0-387,3 17-387</inkml:trace>
  <inkml:trace contextRef="#ctx0" brushRef="#br0" timeOffset="198995.3818">4267 11318 8901,'31'43'5289,"7"-37"-129,15-5-258,4-7-3096,15 3-645,4-14-129,14 0-258,1-10-258,7 1-258,4-7 0,1 1-129,-1 2 0,-7 0-387,-7 9 0,-13 0-258,-10 18-903,-22-5-3483,-5 8-387,-11 0-129,-8 5-387</inkml:trace>
  <inkml:trace contextRef="#ctx0" brushRef="#br0" timeOffset="199184.3927">5957 11072 11481,'45'-10'5418,"-32"5"-387,0 4-129,-13 1-4128,0 0-387,0 0-516,-5-3-2838,5 3-1935,-18 0-258,7 1-387,0-1-387</inkml:trace>
  <inkml:trace contextRef="#ctx0" brushRef="#br0" timeOffset="200828.4866">6231 9455 516,'-16'-12'1419,"9"0"-1032,7 0-1677</inkml:trace>
  <inkml:trace contextRef="#ctx0" brushRef="#br0" timeOffset="201423.5208">6231 9455 1032,'-16'-23'2451,"16"23"-1161,0 0 0,7 7 129,3-3 129,3-2-129,5 5 129,6-4-129,11 5-129,6-7 0,19 7-129,11-8-258,18 0 0,12-3 0,21 2-129,7-12-129,14 5 129,4-8-129,11 4-129,-5-3 0,7 5 0,-5-3 0,5 4-129,-6-1-129,4 4 129,-2 0-129,0 1 0,-4-1-129,-1 1 129,-6 0-258,-4 0 129,-7-2-129,-5 2 258,-10-5-387,-7 1 129,-9-1 0,-4 2 0,-4-3 0,-9 2-129,-4-2 0,-5 0 0,-6 3 129,-5 1 0,-6-1 0,-7 2-129,-8 0 129,-4 1 0,-8 3 0,-6-3 0,-6 3 0,0-1 0,-6 2 0,-1 0 0,-1-1-129,-1 1 129,-2 0-129,2 1 129,-2 0-387,-10 0-516,17-1-3741,-17 1-387,-13-7-258,-9 0-645</inkml:trace>
  <inkml:trace contextRef="#ctx0" brushRef="#br0" timeOffset="202135.5614">7391 10040 8127,'9'-43'4902,"-5"27"-258,-4 16-258,0 0-3354,0 8-258,0 22-258,0 11 129,0 14-258,0 16-129,-1 11 0,-2 5 0,2 5-129,-1-10-129,-1-2 129,1-7-129,0-14 0,2-15 129,0-11-129,2-12 129,6-13-258,2-6 258,4-2 0,1-13 0,5 1 0,1-5 0,3 3 0,0-3-129,2 8 258,0-1-258,-1 2 0,-2 5-258,-2-4-387,3 7-2580,-7-2-1419,1 0-258,-9-4-645,1 2 129</inkml:trace>
  <inkml:trace contextRef="#ctx0" brushRef="#br0" timeOffset="202470.5807">7703 10602 6966,'-6'-10'5031,"17"7"-387,4 3-258,-5-7-2838,11 5-645,-2-8-129,4 0-129,-4-6-387,0-1-129,-7-3 0,-4-4-129,-6 5 129,-4 2-129,-7 2 0,-7 7 129,-5 8-129,-3 8 0,-1 14 129,-1 10 0,2 6-129,5 3 129,4 1 0,9 1 0,6-7-129,8-4 129,11-9-129,8-8-129,9-4-516,1-14-2064,9-2-1677,-5-10-645,3-2-129,-5-11-258</inkml:trace>
  <inkml:trace contextRef="#ctx0" brushRef="#br0" timeOffset="202706.5942">8180 10026 9030,'-20'-12'5418,"6"24"-516,7 19-129,-4 7-3483,11 16-645,0 9-258,2 7 0,6 0-129,0 0-129,4-4-129,-4-7 0,1-9-258,-4-11-129,4-4-1419,-7-19-3096,-2-16 129,0 0-516,0 0-387</inkml:trace>
  <inkml:trace contextRef="#ctx0" brushRef="#br0" timeOffset="202871.6036">8033 10318 10320,'5'-11'5160,"13"11"-258,6 2-258,-5-2-4128,10 0-516,2 5-645,-3-5-3870,4 2-129,-3-2-387,-1 0-645</inkml:trace>
  <inkml:trace contextRef="#ctx0" brushRef="#br0" timeOffset="203290.6276">9090 10225 10320,'28'0'5547,"-12"-8"-387,10 1-258,2-8-4128,7 13-387,-2-2-129,4 4-129,-5 0 0,-6 6-258,-5 1 129,-5 5-129,-8 1 129,-7 3-129,-3 4 129,-10 2-129,-5 7 0,-7 2 129,-5 7-258,-1-1 129,0 4-129,1-4 129,5-1-129,4-5 129,9-6 0,7-5 129,4-8 0,9-5 0,5-6 0,8-1 0,1-4 0,3-8-516,6 7-2193,-4-12-2064,0 0-129,-6-5-387,-1 0-387</inkml:trace>
  <inkml:trace contextRef="#ctx0" brushRef="#br0" timeOffset="203471.6379">9056 10326 9159,'-35'16'5031,"39"-12"-387,20-4-258,23 0-4386,5 0-387,9-4-258,13 2-1935,-1-8-1935,-1 0-387,-3-2-129,-5-4-128</inkml:trace>
  <inkml:trace contextRef="#ctx0" brushRef="#br0" timeOffset="203718.652">10060 10101 9288,'0'0'5418,"-7"5"-387,-17 2 0,-3 8-4386,-6 4-129,3 10-129,0 2-129,8 8 0,8 0-129,7 2 0,7-1-258,7-3 129,10-8 0,6-4-129,4-6-516,-3-17-1161,5 5-2967,-6-7-387,-2-5-129,-7-11-516</inkml:trace>
  <inkml:trace contextRef="#ctx0" brushRef="#br0" timeOffset="203888.6618">9956 10336 9417,'-9'-5'5289,"9"5"-258,10-17-129,10 13-4386,4-2-129,6 2-129,4 1-387,-6-7-1806,7 8-2709,-6 0-258,-2-1-645,-4-5 0</inkml:trace>
  <inkml:trace contextRef="#ctx0" brushRef="#br0" timeOffset="204591.702">10482 10400 2967,'-3'72'4773,"-2"-44"258,2-10-387,1-5-2451,-5-20-903,7-7-258,-5-20-387,4-6-258,1-13-258,0-14 0,1-10-129,8-5 0,1-3 129,6 0 0,3 3 0,5 8 129,3 5-129,6 21 129,-3 14 129,5 19-129,-3 13-129,-1 13 0,-5 18 0,-7 11-129,-6 7 0,-10 7 0,-5 0 0,-12-1 0,-8-4-129,-8-5-129,-6-5 129,-4-8-258,3-3 258,0-14-129,9 1 129,5-8 0,12 0 129,11-7 258,4 18 0,16-2 129,9 1 0,9 6-129,2 1 0,2 5 0,0 1-258,-5-5 0,-4 2-387,-9-13-903,3 6-3354,-14-11-387,-4-2-129,-9-7-645</inkml:trace>
  <inkml:trace contextRef="#ctx0" brushRef="#br0" timeOffset="204847.7166">11090 9596 9159,'-10'-18'5289,"-6"33"-258,-6 17-387,1 23-3999,0 15-129,3 17-129,-3 6 0,9 10-129,-1 0-129,8-4 0,5-8-129,3-12 0,9-14-258,5-18-774,14-10-3741,-6-20-258,6-11-258,-4-11-516</inkml:trace>
  <inkml:trace contextRef="#ctx0" brushRef="#br0" timeOffset="205290.742">11287 10086 6837,'44'-5'5547,"-18"5"-387,-1 4-129,4 7-3225,-5 3-903,3 7-387,-2-1 0,-5 5-387,-10-1 0,-6 1-129,-8 1-129,-12-4 0,-9 2-258,-8-9-258,2 8-1290,-5-18-2838,7-2-516,5-6 0,11-14-387</inkml:trace>
  <inkml:trace contextRef="#ctx0" brushRef="#br0" timeOffset="205530.7557">11552 10056 6450,'48'-23'5547,"-31"21"-645,0 2-129,-10 0-2967,2 14-1032,-7 6-129,-2 6-258,-11 6-129,-1 4 0,-6 0 0,0 3-129,1-2 0,2 1 0,7-5-129,4-3 0,9-9 0,10-11-387,13 5-1677,0-15-2709,8-6-387,0-12-387,2-5-387</inkml:trace>
  <inkml:trace contextRef="#ctx0" brushRef="#br0" timeOffset="205779.7699">11981 9699 8127,'4'-27'5289,"11"27"-129,2 22-387,3 19-3741,9 3-645,3 12-258,7 5 129,-5 1 129,-4 3-258,-8-5 129,-8 0-129,-13-6 0,-7-2 0,-15-7-129,-11-6-129,-5-1-387,-8-18-1419,7 2-2838,1-12-258,13-6-645,5-9-129</inkml:trace>
  <inkml:trace contextRef="#ctx0" brushRef="#br0" timeOffset="206123.7896">12432 10178 10449,'44'19'5418,"-28"-13"-387,-6-6-129,-1-1-4773,-9 1 0,6-17-129,-6 1-129,-9-6 129,1-7-258,-1-6 258,2-8-129,3-1 0,4-4 0,9-2 0,5 2 129,10 7 0,3 6 0,6 13 0,1 10 129,0 12-129,-3 8 0,-3 16 0,-5 7 0,-4 6 0,-3 8 0,-4 0 0,-5 2-129,-3-12-903,6 5-3483,-8-13-387,3-3-258,-1-12-387</inkml:trace>
  <inkml:trace contextRef="#ctx0" brushRef="#br0" timeOffset="206344.8022">13056 9649 10191,'-1'12'5418,"4"19"-645,2-5-516,6 20-4128,6 8-129,-1 4-129,1-3-258,-9-8-129,5 1-1032,-13-13-3096,0-7-387,-9-11-129,1-10-387</inkml:trace>
  <inkml:trace contextRef="#ctx0" brushRef="#br0" timeOffset="206694.8223">13091 9588 7998,'12'-73'5289,"2"47"-129,9 11-387,2 5-3741,10 10-387,3 8-258,3 11-129,-6 5-129,-4 5 0,-10 5-129,-11 0 0,-10-2 0,-8-3-129,-16-3 129,-12-1-129,-3-6 129,1-5-129,0 1 129,8-1 0,9 6 0,11-1 0,10 3 0,15 3 129,9 8-129,6 1 129,4-1 0,3 1-258,1-2-258,-4-13-1161,2 2-3096,-6-9-258,1-7-258,-3-5-645</inkml:trace>
  <inkml:trace contextRef="#ctx0" brushRef="#br0" timeOffset="206910.8345">13807 9486 10449,'-42'13'5289,"15"23"-258,-2 0-516,7 24-4128,9 6-258,8 5 129,5 0-258,11-3 0,8-8-129,0-16-387,11-2-1419,-10-21-2838,7-6-129,-6-15-774,0-7 129</inkml:trace>
  <inkml:trace contextRef="#ctx0" brushRef="#br0" timeOffset="207338.859">13931 9860 7353,'5'-11'5031,"-5"11"0,9 15-387,3 4-3741,-2-2-258,8 4-129,0-6 0,6 0-258,-3-7-129,1-2 0,-2-6-129,-2 0 0,-2-7 129,-4-5-129,-4-4 0,-1 1 0,-2 0 129,0 1-129,-1 4 0,-4 10 0,11-5 0,-11 5 0,10 21 0,-3 2 0,2 10 129,0 4-129,4 9 129,2 4 0,0 4 0,3 1-129,2 3 129,-1-2 0,-3-5-129,-5-3 129,-7-4-129,-4-10 0,-15-8 0,-10-4 0,-12-9 0,-7-9 0,-11-4 0,-1-4 0,0-8-387,-1-13-2064,13 3-2193,6-7-645,11-5 0,11-5-516</inkml:trace>
  <inkml:trace contextRef="#ctx0" brushRef="#br0" timeOffset="207603.8743">14419 9411 9159,'83'3'5547,"-40"39"-387,-3 12-129,4 14-4257,-1 12-516,3 15 129,-3 4-129,-5 3 0,-13-4-129,-8-8 129,-11-8-129,-6-9 129,-11-6-129,-11-13 0,-10-8-129,-6-9-258,-1-2-645,-11-12-3225,3-2-774,-6-7-516,-2-1-387</inkml:trace>
  <inkml:trace contextRef="#ctx0" brushRef="#br0" timeOffset="208422.921">7378 11789 10707,'13'-11'5160,"0"11"-387,6-5 129,17 3-3870,5-8-516,18 0 0,9-4-258,5 2-129,0-1-129,-6 2-258,-7 7-516,-20-4-2322,-10 8-1677,-22 4-258,-11 8-387,-21 0-129</inkml:trace>
  <inkml:trace contextRef="#ctx0" brushRef="#br0" timeOffset="208602.9313">7685 11734 10707,'-25'-2'5160,"21"16"-258,4 14 0,0 12-3999,7 15-258,4 9-258,3 8 0,-1 1-516,-1-4-129,1-2-258,-7-17-1161,5-9-3096,-5-15-258,4-13-129,-10-13-516</inkml:trace>
  <inkml:trace contextRef="#ctx0" brushRef="#br0" timeOffset="209562.9863">7904 11638 10707,'0'13'5031,"1"26"-258,-1 10 129,6 24-3870,0 1-774,5 6 129,1-4-258,-1-3 129,-1-10-258,-1-6-129,-1-14 129,-1-13 0,-4-12 0,-3-18 0,0 0 0,11-4 0,-7-17 0,1-8 129,0-6-129,1 1 0,3-2 0,-1 2 0,0 8 0,0 4 0,1 13 0,-1 9 0,2 9 0,-1 9 129,-1 5-129,3 5 129,1 0-129,1 1 129,3-5-129,1-5 129,2-8-129,2-3 0,2-8 0,0 0-129,-2-8 0,-3-5 129,-3-6-129,-5-6 0,-4 0 129,-6-3 0,-3 4 0,-5 2 0,-4 4 0,-1 10 129,0 8-129,2 4 0,2 14 0,4 8 129,4 4-129,1 0 129,5 3-129,5-5 0,4-4 0,2-4 0,1-8 0,3-5 0,2-5 129,0-2-129,0-7 0,-2-3 0,1-6 0,0-3-129,-2-1 129,-1 2 0,-5-1 0,0 2 0,-2 4-129,-1 2 129,-3 4 0,-7 7 0,13 0 0,-13 0 129,13 18-129,-6-4 0,0 2 129,-1 3-129,1-2 0,-2-2 0,0-5 129,-5-10-129,7 14 0,-7-14 0,0 0 0,9-4 0,-5-9 129,1-2-129,1-6 0,1-4 0,3-2 0,1-1-129,1 3 129,1 4 0,0 7 0,-1 4 129,1 10-129,-1 5 0,-2 10 0,2 4 129,-1 3 0,0 2 0,1-2-129,-3-2 129,0-3-129,1-3 0,-3 0-258,-7-14-903,11 12-3225,-11-12-774,0 0-258,-8 0-258</inkml:trace>
  <inkml:trace contextRef="#ctx0" brushRef="#br0" timeOffset="210187.022">9849 11748 6063,'-9'-9'5676,"7"-5"-645,6 5-387,15 8-1677,2-6-1806,17 9-645,1 6-129,6 11-129,-2 5-129,-3 7 0,-6 5-129,-9 2 129,-9 3-258,-12 0 129,-11-1-129,-11-3 129,-12-4-129,-5-6 0,-6-4-129,-1-11-258,10 2-903,-4-14-3225,15-4-387,10-17-129,11-3-387</inkml:trace>
  <inkml:trace contextRef="#ctx0" brushRef="#br0" timeOffset="210407.0345">10182 11685 10836,'-5'8'4902,"-8"12"-258,-1 21-1290,-2-4-2838,6 10 0,4 4-387,5 3 129,1-1-129,4-2 0,6-7 0,7-6-129,5-7-129,3-14-387,11-4-3741,-5-9-516,5-4-129,-3-5-774</inkml:trace>
  <inkml:trace contextRef="#ctx0" brushRef="#br0" timeOffset="210718.0523">10600 11586 6966,'0'0'5160,"-2"7"-129,2 15-129,-8 7-3741,8 17-387,0 3-129,3 8-129,-1 5-387,0-1-129,1-4 0,-2-6-129,2-3-129,-3-15-387,3 0-387,-7-20-2193,4-13-1548,0 0-387,-10 0-129</inkml:trace>
  <inkml:trace contextRef="#ctx0" brushRef="#br0" timeOffset="211143.0767">10504 11489 7353,'-5'-67'5160,"5"41"-258,13 0-129,-1-4-3741,21 8-387,5 2-129,10 8-129,-1 3 0,0 9-129,-7 9-129,-3 10 0,-9 8 0,-10 5-129,-9 7 0,-9-2 129,-9 1 0,-5-1-129,-6-1 0,-6-3-129,-1-3 0,-8-5-258,3-2 0,-1-6 0,5 0-129,3-5 129,9-3 129,5-1 129,11-8 129,0 19 258,12-6 0,6 6 0,2 5-129,8 6 387,1 0-387,2 1 0,-3 3 0,-1-3-129,-1 1-387,-6-10-903,0-1-3225,-10-5-387,1-4-258,-11-12-516</inkml:trace>
  <inkml:trace contextRef="#ctx0" brushRef="#br0" timeOffset="211711.1092">11117 11693 3483,'-20'0'5031,"20"0"0,-11 3-129,1-6-2967,15 3-387,-5 0-258,19 0-129,-7 0-258,8 3-258,0-3-258,2 2-129,-1 0 0,1 2-129,-2 0 0,-4 1 0,-4 1-129,-12-6 129,11 18-129,-11-7 129,-5 4-129,-7 2 0,-5 7 0,-1 3 0,-6-1 0,2 4 129,-1 2-258,0 3 129,3-3 0,3 0 0,4-4 0,5-6 0,4 1-129,3-7 129,2-6 0,6-4 0,8-4 0,1-2 0,4 0 0,4-5 129,0-1-258,-2-1 0,1 3-258,-6-8-645,4 12-2709,-11-6-1419,-10 6-258,10-17-258</inkml:trace>
  <inkml:trace contextRef="#ctx0" brushRef="#br0" timeOffset="211984.1248">10949 11901 6450,'14'-17'5289,"5"11"-387,3 0-258,9 6-3483,-2-9-129,10 9-258,-4-6 129,3 4-387,-4-3-129,-1 2-258,-3-1 0,-4-2-387,-1 5-387,-14-9-2709,4 7-1677,-6 0-129,1 2-387,-10 1-129</inkml:trace>
  <inkml:trace contextRef="#ctx0" brushRef="#br0" timeOffset="212915.1781">12487 11548 2451,'12'-8'5031,"-8"-9"-258,-4 5 129,-3-8-2580,3 20-903,-17-27-258,6 23-258,-9-5-129,2 11-258,-8 7 129,4 11-387,-4 9 129,4 6-258,1 5 129,8 0-258,3 1 0,6-10 0,4-3 129,8-8-258,6-12 0,2-8 0,4 0-129,1-15 129,-1-8 0,-2-4-129,-1 0 0,-5-2 0,-3 2 0,-3 3 129,-4 6-129,-2 6 258,0 12 0,0 0 0,0 15 129,3 4-129,6 4 129,-2 1-129,8 2-516,-5-12-2451,6 2-1677,0-5-129,3-8-645,-2-3 387</inkml:trace>
  <inkml:trace contextRef="#ctx0" brushRef="#br0" timeOffset="213275.1986">12681 11528 5805,'8'-11'5418,"-8"11"-387,4 9-129,-1 8-2451,2 7-1806,-2 2-129,3 3-258,-3-1 0,-1-2-129,-1-4-129,-1-4 0,0-18 0,0 11 0,0-11 0,-2-5 0,2-12 0,0-5-129,4-6 0,4-4 129,4-2-129,4 3 0,1 1 0,2 3 129,-2 9-129,1 8 129,-2 10 0,-2 3 129,-4 13 0,-1 6-129,0 4 129,-5 3-258,2 3 0,-2-7-1032,7 0-3225,-6-5-258,5-3-645,-2-7 0</inkml:trace>
  <inkml:trace contextRef="#ctx0" brushRef="#br0" timeOffset="213755.2261">13259 11451 5676,'4'-29'5289,"-4"29"-258,-11-11-258,-3 14-2838,-7 4-1032,2 12-129,-7 3 129,4 6-516,1 5 0,3 4-258,3-4 129,10 1-129,5-5 0,8-4 0,9-5-258,4-9 0,4-5-258,0-6 0,3-2-387,-8-18-258,2 5-258,-11-16-387,3 6-258,-14-19 0,4 3 129,-7-20 387,2 1 903,-5 5 903,-1-4 258,7 18 774,-7 0 387,8 29 258,-1 12-258,5 18 129,-5 17-774,3 16-387,-1 2-129,1 13-258,0-2-129,0-1 0,-1-6-129,3-8-129,2-8 0,0-12-903,11-1-3096,-10-17-903,7-7-387,-5-4-387</inkml:trace>
  <inkml:trace contextRef="#ctx0" brushRef="#br0" timeOffset="218283.4851">14125 11240 3096,'0'-14'4902,"-2"2"-129,-4-2-1032,6 14-1032,-7-14-645,7 14-516,0 0-774,0 18-258,0 1-258,1 13 129,6 5-387,1 0 0,5 4 0,0-1 129,3-6-129,2-7 0,2-11 0,1-6 0,2-10 129,0-3-129,0-13 0,-2-6 0,0-6 0,-6-7 0,-3 1 129,-5-3-129,-1 4 0,-5 1 129,-1 8-129,-1 6 129,1 18-129,0 0 129,-10 25-129,10 10 129,0 8 0,1 12-129,6 12 0,0 4 129,-1 3-129,1-3 0,-3-2 0,-1-5 0,-3-7 0,-4-6 129,-7-15-129,-5-7 129,-6-10-129,-1-7 129,-7-12-129,-2 0 0,1-7 0,1-8-387,7 1-774,-3-10-3483,16 1 0,6-6-645,5-1-258</inkml:trace>
  <inkml:trace contextRef="#ctx0" brushRef="#br0" timeOffset="218831.5164">14658 11489 2451,'5'25'4773,"-1"-13"258,-4-12-387,5 12-1935,-9-19-774,4 7-258,-5-26-645,4 6-129,-6-15-516,1-10-258,0-14 0,1-10-129,1-8 129,3-7 0,1 0-129,1 3 0,10 8 129,6 13 0,3 16-129,3 17 129,6 17-129,1 15-129,0 17 258,-2 7-129,-4 7 129,-5 4-258,-8 2 258,-5-1-258,-6-1 129,-10-10-129,-7 0 0,-7-4-129,-4-2 0,-3-7 0,1-3 0,2-4 0,3-2 129,7-2 129,5 0 0,13-6 0,0 22 129,10-2 129,7 8-129,5 7 0,4 5 0,1 3 0,1 2-129,-5-2 129,3-3-258,-6-10-903,2-3-3612,-7-8 0,-2-5-516,0-8-129</inkml:trace>
  <inkml:trace contextRef="#ctx0" brushRef="#br0" timeOffset="219319.5444">15165 11146 8256,'-8'-7'5031,"8"7"-129,0 0-129,0 0-3354,12-10-258,9 9-387,0-4-387,6 4 0,-3 1-129,1 0-129,-4 5 0,-3 8 0,-8 8-129,-10 4 0,-4 7 0,-9 3 0,-6 4 0,-3 1 0,-7-2 0,0-3 0,3-5 0,3-2 129,5-4-129,5-4 0,9-4 129,4-1-258,9-5 258,6 0-129,7-4 0,3-3 129,3-2-129,0-1-129,-2 0-129,-2-8-258,1 8-1677,-8-13-2709,-4 4 0,-11-6-516,-2 1-258</inkml:trace>
  <inkml:trace contextRef="#ctx0" brushRef="#br0" timeOffset="219507.5551">15048 11368 10836,'-11'-4'5160,"24"-2"-387,16 5 129,5-5-4515,12 6 0,2 0-129,0 1-129,0 6-387,-8-7-1677,-1 2-2709,-11-2-129,-2 3-387,-10-3-645</inkml:trace>
  <inkml:trace contextRef="#ctx0" brushRef="#br0" timeOffset="227134.9913">7759 12968 7611,'3'-34'5418,"-3"20"-516,0 14 129,-3-24-2838,3 24-903,0 9-387,4 15-387,1 11-129,3 13-129,0 10-129,2 9-129,-1 4-129,-1-1 129,-1-7-258,-5-13-387,4-2-1290,-6-25-2967,0-23 0,0 0-258,-5-16-516</inkml:trace>
  <inkml:trace contextRef="#ctx0" brushRef="#br0" timeOffset="227539.0145">7736 12896 7353,'-22'-112'5418,"18"64"-516,7 13 129,11-7-2709,18 24-1032,2-1-258,12 14-387,-1 5-129,1 5-258,-4 15-129,-5 9 0,-10 6-129,-11 6 0,-12 6 0,-7 0 0,-13 0-129,-8-1 129,-6-3-129,-2-6 129,2-8-129,3-8 0,8-5 0,10-7 0,9-9 0,11 4 129,13-4-129,4 0 0,4 1 129,0 10 0,-4 6 0,-5 6 129,-8 3-129,-6 4 129,-9 5-129,-5 2 129,-10 1-129,-6-3 0,-3 0-129,-4-7-258,5 5-1419,1-20-3096,8-6 0,14-7-258,-2-24-516</inkml:trace>
  <inkml:trace contextRef="#ctx0" brushRef="#br0" timeOffset="227907.0355">8101 13181 10707,'32'8'4902,"-19"11"-387,-1-7-516,2 7-3483,2-5-258,3-2-129,2-6 0,1-6 0,-2-2 0,3-10 0,-6-6 258,-1-3 0,-6-1 0,0 5 129,-5-3 0,-5 20-129,0 0 0,8-1-129,-6 12-129,3 18 0,0 7 0,3 10-258,0 12 129,1 5 0,-2 7-129,-2 1 129,-2 3 0,-3-4 0,-7-1-129,-6-6 129,-2-10 0,-5-9 0,0-9 0,-1-10-258,3-3-129,-1-19-903,7-3-3612,-3-10 0,5-8-387,-1-11-645</inkml:trace>
  <inkml:trace contextRef="#ctx0" brushRef="#br0" timeOffset="228463.0673">9366 12925 8256,'5'-61'5160,"-5"33"-387,-5 5 0,-12 1-3612,6 15-258,-7 6-258,0 10-129,-1 11-129,5 13 0,1 1-129,8 5 0,5 0-129,10 1 0,6-4-129,6-1 129,0-2-129,-1-6 129,-4-2-129,-4-2 0,-12 1 0,-2-2 0,-13-4 0,-7-4-129,-5 0 129,-3-11-387,2 3-387,-3-18-903,14-8-3225,1-10-129,12-3-129,3-8-645</inkml:trace>
  <inkml:trace contextRef="#ctx0" brushRef="#br0" timeOffset="228975.0966">9385 12931 8127,'39'6'5031,"-21"8"-258,0 4 0,-5 0-3612,6 7-387,-4-2-258,2 4-258,-5 0 0,0 0-129,-4-5 0,-3-3-129,0-9 129,-5-10-129,0 0 0,0 0 0,9-20 0,-8 1 0,3-5-129,-1-1 129,2 1 0,1 4-129,-2 3 129,2 5 0,-6 12 129,10-14-129,-10 14 0,10 0 258,-10 0-129,7 15 129,-3-1-129,0 1 258,1 4-129,-1 5 0,0-2 129,0 1-258,0-4 129,0-3-258,-2-3 129,-2-2-129,0-11 0,0 0 0,0 0 0,0 0 0,0 0 0,0 0 0,-4 1 0,4-1 0,0 0 0,0 0 0,0 0 0,0 0-129,4-8 0,-4 8-129,0 0-129,7-10-516,-7 10-2838,0 0-1290,7-9-387,-7-6-129</inkml:trace>
  <inkml:trace contextRef="#ctx0" brushRef="#br0" timeOffset="229291.1147">9655 12898 7998,'0'0'5031,"11"9"0,-10 2-387,9 11-3483,-10 1 0,6 16-258,-6 5-387,2 10 0,-2 5-129,-3 9-129,-5-1-129,-2 2 0,-3-2-129,-1-6 0,-2-7 0,-4-9-129,3-9 0,-1-14-129,5-2-516,-5-21-774,18 1-3225,-16-29-258,15 2-258,1-13-516</inkml:trace>
  <inkml:trace contextRef="#ctx0" brushRef="#br0" timeOffset="230403.1783">9761 13017 8514,'8'-6'5547,"-8"6"-645,9 13-129,-5-2-3225,2 9-1032,3 0-129,-1 6-129,-1-3-129,-1-2 0,-1-7 0,-5-14 0,0 0-129,11 0 129,-7-17-129,1-7 129,1-10-129,2 0-129,-1 1 129,2 5 0,-2 5 0,2 8-129,-9 15 129,12 0 0,-9 9 0,2 13 129,0 1-129,1 3 129,0 1-129,2-5 0,0-3 129,2-7-129,0-5 0,1-7 0,1 0 0,0-7 0,1-8 0,-2-2 0,0-4-129,0-4 129,-1 1 0,-3 3 0,-1 2 0,-1 6 0,-5 13 0,0 0 0,0 0 129,7 22 0,-4 0 0,2 8 0,0 2 0,2 0-129,-1-2 129,4-4 0,0-5-129,2-6 0,0-8 0,-1-7 0,4-2 0,0-13-129,0-4 129,-3-4 0,0-2-129,0 0 129,-2 0 0,-1 5 0,-3 5-129,-6 15 129,10-10 0,-10 10 129,7 15-129,-4 2 0,2-1 0,1 6 129,1-5-129,1 3 129,2-11-129,0-2 0,1-6 0,2-1 0,-2 0 0,0-8 0,-1 0 0,-1-1 0,-9 9-129,12-20 129,-12 20 0,8-21 0,-8 21 0,3-19 0,-3 19-129,3-10 129,-3 10 0,0 0 0,9 0 0,-9 0 0,12 15-129,-12-15 258,16 18-129,-4-10-129,1-3 129,1-1-258,6 2 0,-4-6-387,9 1-645,-8-10-1032,13 9-516,-15-19 0,14 14 258,-16-21 387,7 9 903,-11-13 516,-2-4 1161,-1-3 903,-8-8 1032,2 3-129,-4-14 0,4 12-516,-6-9-258,6 18-387,-3 0-129,3 23 129,0 12-258,0 0-129,7 33-258,-1 11 129,1 9-258,2 11-129,0 0-258,0-1 0,4-1-387,-6-15-516,8 1-2580,-12-21-1290,-1-5-516,-2-22-387</inkml:trace>
  <inkml:trace contextRef="#ctx0" brushRef="#br0" timeOffset="230995.2122">10698 12976 8127,'12'-37'5031,"0"25"0,2-5-1032,7 16-2709,-6-9 0,6 10-387,-3-3-129,6 6-129,-3 1-258,3 6 0,-1 2-129,2 3 0,-3-1-129,-3 1 0,-2-1-129,-4-4 129,-6-3-129,-7-7 0,0 0 0,10 0 0,-10-10 0,0-4 0,0-3 0,1-3 0,6 1 0,-3 4 0,3 1 0,-7 14 0,17-10 0,-17 10 0,14 12 0,-8 0 129,-1 5-129,5-3 0,-4 1 0,5-1 0,0-7 0,2-4 0,1-3 0,2-3 0,-1-4 0,0-2 0,-5 2 129,1-1-129,-11 8 129,9-2 0,-9 2-129,0 18 129,0 5 0,0 9 0,2 7-129,2 10 0,3 6-258,-3 7 129,2 1 0,-4 0-129,-2-1 0,-1-8 129,-9-2-129,-7-9 129,-3-7 0,-4-11 0,-4-4-129,-4-11-258,8 2-1032,-9-12-3483,11-10-129,4-15-258,13-12-387</inkml:trace>
  <inkml:trace contextRef="#ctx0" brushRef="#br0" timeOffset="231447.238">11780 12684 12384,'18'-4'5418,"-8"16"-387,-10 1-516,-2 16-4515,2 9 129,1 4 0,5 1-258,2-6 258,2-2-258,3-7 129,2-10-258,-1-13-129,0-5-774,-11-16-774,7 1-387,-12-22 258,2 8 258,-15-16 903,-2 2 387,-4 1 903,-7-7 516,11 13 903,-6-13 129,19 13 129,1-11-258,19 14-1032,8-3-258,8 8-387,4 9 0,0 9-129,-1 10 129,-7 19 0,-8 17 0,-11 15 129,-5 12-129,-4 9 0,0 3-129,-5-1 0,4-2-774,-8-19-2967,8-2-1419,0-15-129,-2-15-258</inkml:trace>
  <inkml:trace contextRef="#ctx0" brushRef="#br0" timeOffset="231611.2474">11885 12755 10836,'19'-43'5289,"1"31"-258,8 6-129,1-1-4386,6 0-258,2 7-774,-4-7-4257,-3 2 0,-5 1-516,-5-5-387</inkml:trace>
  <inkml:trace contextRef="#ctx0" brushRef="#br0" timeOffset="231967.2678">13234 12243 11094,'0'0'5676,"0"9"-516,7 20-129,-7 8-4257,0 11-258,0 11-129,0 7-258,0 7-129,0-3-387,0 2-645,0-24-2580,1-2-1419,2-16-516,0-10-129,-3-20-258</inkml:trace>
  <inkml:trace contextRef="#ctx0" brushRef="#br0" timeOffset="232327.2884">13176 12429 9417,'11'-140'5289,"7"81"-258,5 9 0,13 21-3999,-11 8-129,5 17-387,-5 4-129,-3 18 0,-4 10-258,-3 6 129,-5 7 0,-5 2-129,-5-1 0,-1 1-129,-9-1-387,-7-10-516,0 6-903,-17-22-258,9 7 0,-13-16 903,7 1 645,5-4 387,4-2 387,14 3 645,8-5 903,8 13 258,7-4-387,25 13-516,3 2-645,7 4-258,2 2-129,0 1 0,-5 1-258,-6-3-516,0-2-3870,-19-6-387,-7 1-516,-7-10-258</inkml:trace>
  <inkml:trace contextRef="#ctx0" brushRef="#br0" timeOffset="232732.3115">14363 12725 11997,'15'10'5289,"-15"-10"-258,10 27 0,-10-6-4644,1 0-129,-1 9-387,-6 0-516,2 6-3483,-12-5-903,1-3-129,-4-7-516</inkml:trace>
  <inkml:trace contextRef="#ctx0" brushRef="#br0" timeOffset="233220.3393">15570 12211 774,'-10'-19'2709,"5"9"516,5 10-516,0 0-2838,0 0-1032,0 0-645,0 0 258,0 0-516,0 0-644</inkml:trace>
  <inkml:trace contextRef="#ctx0" brushRef="#br0" timeOffset="233595.3609">15500 12179 8385,'-11'0'5160,"11"0"-258,0 0-1290,11-11-1806,16 8-516,1-11-516,13 4-258,-1 1 0,5 3-258,-3 5-129,-5 1 0,-8 9 0,-9 10 0,-16 6 0,-7 6-258,-14 7 258,-8 5-129,-9 4 0,-4 1 0,-4 0 0,4-1-129,3-3 129,6-3 129,11-8-129,9-4 0,9-8 129,9-5-129,11-9 0,6-7 129,7 0-129,3-11 0,-2-1 0,0-4-129,-3 2-129,-4-8-129,-3 11-1161,-13-8-3354,-3 3-258,-8-2-129,-5-1-516</inkml:trace>
  <inkml:trace contextRef="#ctx0" brushRef="#br0" timeOffset="233775.3712">15382 12358 11481,'0'13'5160,"27"-9"-387,10-6-387,12 1-4257,5-3-129,5 0-258,5 4-2193,-9 0-2193,-7 0-516,-5-4 0,-3 0-387</inkml:trace>
  <inkml:trace contextRef="#ctx0" brushRef="#br0" timeOffset="234323.4025">16274 12396 9804,'-23'76'4902,"9"-39"0,1-8-258,5-3-3612,-2-10-645,10-16-129,0 0 0,-10-2-129,6-17 0,1-10 0,-3-9 0,2-8 0,-1-12-129,1-13 129,2-13-129,2-10 129,0-4 0,4 1-129,5 8 0,6 10 0,4 18 0,3 18 0,3 23 0,1 20 0,3 16 129,-2 14 0,-3 11-129,-3 3 129,-8 5-129,-6 4 129,-7-3-258,-4-1 129,-8-4-129,-10-3 129,-5-6-129,-4-5 0,-3-7 0,1-6 0,1-4 129,6-4 0,4-1 129,10-1-129,7 3 258,7 2 0,10 2-129,11 5-129,4 2 129,5 5-129,2-2 129,0-2-258,-3-3 0,-2-1-129,-2 1-387,-10-18-1290,0 6-3096,-4-8-129,-2 0-387,1-7-258</inkml:trace>
  <inkml:trace contextRef="#ctx0" brushRef="#br0" timeOffset="234843.4323">16713 12172 10320,'3'24'5160,"4"-5"-258,1-2-258,9 3-3999,-2-6 0,7 3 0,-1-7-258,1 0 0,-2-8-129,-3-2 129,-3-5-258,-2-6 129,-4-5-129,-3 0 0,-3-6 129,-1 3-129,-1-1 129,0 6-129,0 14 0,0-12 0,0 12-129,0 16 129,2 7-129,1 8-129,-2 7 129,1 6-129,2 5 0,-1 0 0,1 1 0,0 1 0,0 0 129,-1-3 0,-1-2 0,-2-3 129,-2-6-129,-5 0 0,-8-4 129,-1-6-129,-7-1 0,-1-7 129,-4-2 0,1-5-129,-2-4 0,3-1 0,2 0-129,4-5 0,3 4-258,-1-5-129,10 10-1032,-13-11-3612,12 5 129,-4-5-774,3 2-129</inkml:trace>
  <inkml:trace contextRef="#ctx0" brushRef="#br0" timeOffset="235707.4816">7894 14093 11739,'-7'-20'5289,"7"20"-387,0 0-129,4 20-3999,5 17-387,3 21 129,1 12-258,-3 16 0,-2 7-129,-1 2-129,-5-2-258,-2-10 0,0-8-387,-6-29-903,5-5-3483,-7-16 0,3-12-258,5-13-387</inkml:trace>
  <inkml:trace contextRef="#ctx0" brushRef="#br0" timeOffset="236111.5048">7864 14137 10707,'6'-105'5160,"6"72"-258,7 20 0,-1 2-3741,5 11-516,0 0-129,-1 12-258,-3 8 0,-6 15-129,-4 3-129,-4 7 0,-5 2 0,-1 5-129,-9-1 0,-1-6-129,-3-3 0,3-11 0,2-4 129,2-10-129,7-17 0,0 14 129,8-14-129,5 3 129,4 1 0,3 4 0,3 4-129,-1 0 129,0 7 0,-3 1 0,-3 2 0,-4 2 129,-8 1 0,-4-1 129,-10 0 0,-4 4-129,-6 3-387,-9-9-1290,4 4-2709,-2-3-387,5-1-258,6-10-258</inkml:trace>
  <inkml:trace contextRef="#ctx0" brushRef="#br0" timeOffset="236487.5263">8073 14704 10062,'41'-19'4773,"-23"16"0,-1 4-774,-2-1-3225,6-1 0,-2-6-516,4-1 129,0-4-258,2-1 129,-4-5-129,-2-2 0,-2-1 0,-4 3 129,-7-1 0,-1 6-129,-5 13 129,-3-11-129,3 11 129,-8 15-129,4 6 0,3 8 0,1 5-129,4 7 0,8 10 0,2 4 0,3 3 0,0 0-129,-1 3 0,-2 2 129,-5-2-129,-7-1 258,-5-10-258,-9-8 129,-9-1 0,-2-8 129,-7-5-387,-3-14-387,6 1-3612,-6-13-645,5-2-129,0-13-516</inkml:trace>
  <inkml:trace contextRef="#ctx0" brushRef="#br0" timeOffset="236946.5526">9355 13866 11739,'-20'2'5418,"16"28"-387,4 6-258,0 16-4515,11 7 0,3 16 0,-4 7-129,1 3-129,-5-5 0,-1-8 0,-4-9-129,-1-10 0,-2-11-129,-6-15-387,6-3-2709,-8-17-1548,10-7-258,-15-3-387,8-12 0</inkml:trace>
  <inkml:trace contextRef="#ctx0" brushRef="#br0" timeOffset="238163.6222">9128 14262 10836,'-22'-28'5160,"22"28"-129,13-12-129,13 12-4257,7-1-258,13 2 0,0 14 0,3 9-258,-3 6 0,-4 5 0,-6 1-129,-5 3 0,-8-3 0,-11 2 0,-3-11 0,-5-3 0,-2-11 0,-2-13 0,0 0 0,0 0 0,-3-6 0,-1-18-129,-1-5 258,3-8-258,0-6 129,2-3 0,3-1 0,9 1-129,8 4 129,1 6-258,9 9 129,0 8-387,3 13-129,-3 0-387,5 11-258,-11-1 258,3 9 129,-9-6 258,-4 1 387,-2-2 387,-12-6 645,0 0 129,0 12 258,-4 5 129,-13-6-258,4 15-387,-4 2-129,4 7-129,1 0-129,5 0-129,4-1 0,3-6 0,5-6-258,4-7 129,4-10 0,1-5-129,1-11 129,1-8-129,-1-8 129,1-5-129,-5-5 129,1-4-129,-5 2 129,-1 3-129,-1 7 129,-4 8 0,0 10 0,-1 11 0,2 7 0,0 15 129,2 7-258,3 7 258,0-1-129,1 4 0,1-2 0,1-9 0,1-4 0,-3-8-129,2-6 129,-10-10-129,14 0 129,-6-14-129,-1-9 0,1-3 129,1-6-129,1 0 129,0 2 0,1 6 0,2 3 0,-2 11 0,-1 10 129,0 7 0,-1 12-129,-1 5 129,-2 2-129,1 1 0,1-1 0,0-3 0,1-5-129,-2-7 0,3-4 129,1-4 0,-1-3-129,0-10 0,1-5 129,2-4-129,-2-5 0,1-3 0,1 0 0,-1 1 0,-1 4 129,-2 5-129,-9 17 129,13-17-129,-13 17 258,8 0-129,-8 0 0,8 19 0,-1-7 0,-7-12 129,17 18-129,-10-9-129,4-1 129,-3-1 129,-8-7-129,12 8 0,-12-8 0,11 0 0,-11 0 0,10-11 0,-10 11 0,15-21-129,-5 12 129,0 0-129,-1 2 129,-1 5-129,0 2 129,-8 0 0,11 9 0,-6 4 0,-2 0 0,1 1 0,1-2 0,1-1 0,3-1-129,-9-10-387,18 15-1677,-18-15-2580,11-5-387,-7-7-258,-4 0-258</inkml:trace>
  <inkml:trace contextRef="#ctx0" brushRef="#br0" timeOffset="238454.6388">10519 13699 10965,'9'5'5547,"-7"13"-774,0 10 387,-1-4-4902,3 0-129,1 3 0,-2-2-387,5 1 129,-2-5-129,4 1 0,-2-3-129,0 5 258,0 1 0,-1 3 129,2-1 0,-4 2 0,2 5 258,-3 0-258,2 3 129,-2-4-387,-4-10-645,6 6-3096,-6-12-903,-6-3-387,-4-6-258</inkml:trace>
  <inkml:trace contextRef="#ctx0" brushRef="#br0" timeOffset="238684.652">10519 14215 2322,'9'-45'5160,"3"26"258,5 5-387,0-6-2322,9 20-903,-10-12-129,9 12-258,-8 4-516,2 9-387,-2-1-258,0 5-129,-1 0-129,-3-1 0,-1 2-258,-6-5 0,3 1-516,-9-14-1032,0 0-3096,0 0-387,0-12-258,0-5-258</inkml:trace>
  <inkml:trace contextRef="#ctx0" brushRef="#br0" timeOffset="239026.6715">10801 13996 6450,'9'-4'5418,"2"22"-258,-4 7-258,-1-5-3225,6 11-903,-3-8-129,4 2-129,-2-8-258,3 0 0,1-6-258,-2-6 0,1-4 0,0-1 129,-2-2-129,3-10 0,-2 0 0,-2-6 0,1 2 129,0-6-129,-1 5 0,-4-1 0,1 6 0,-8 12 0,12-9 0,-12 9 0,11 12 129,-7 8-129,1 1 0,0 4 129,0-3-129,0 2 0,-2-2-129,-3-7-645,6-2-3999,-6-13-258,0 0-129,-6 4-774</inkml:trace>
  <inkml:trace contextRef="#ctx0" brushRef="#br0" timeOffset="239172.6799">10983 13904 8901,'0'-43'5031,"8"33"-1419,-8 10-3612,6-25-4515,5 14-387,-2 1-258</inkml:trace>
  <inkml:trace contextRef="#ctx0" brushRef="#br0" timeOffset="239362.6908">11100 13822 5160,'24'12'5160,"-14"-1"-129,0 1-387,-6-1-2967,10 17-387,-8-7-258,6 11-129,-9-6-129,5 5-387,-6-4 0,0-3-258,0-2-774,-7-12-3612,5-10-645,0 0-516,0 0-387</inkml:trace>
  <inkml:trace contextRef="#ctx0" brushRef="#br0" timeOffset="239975.7258">11174 13904 8514,'0'0'5418,"0"0"-387,0 0-258,9 16-3741,-9-16-645,17 18-129,-7-10 129,3 1-258,1 1 129,2-2-129,-1-2 129,0 2-129,-1-4 0,0 2 0,-4-3 0,0-1-129,-10-2 0,13 0-129,-13 0 129,0 0 0,11 0 0,-11 0 0,6 11 0,-6-11-129,8 17 129,-4-5 0,-4-12 0,8 17 0,-8-17 0,9 7 0,-9-7 129,13-2-129,-5-11 129,1 0 0,1-3 0,2 1 0,-2-1 129,0 2 0,-1 2 0,-9 12-129,12-7 129,-12 7-129,7 20 0,-6 8-129,-1 12 129,0 14-129,0 9 0,-1 10 0,0 6-129,1 3 129,0 1 0,4-5 0,1-7-129,4-7 129,0-7 0,-2-5-129,-2-11 258,-2-5-129,-5-4-129,-8-6 129,-8-4 0,-6 1 0,-7-6 0,-3-3-258,-1 7-387,-8-18-2838,8 11-1548,-1-7-387,8-3-387,2-4-516</inkml:trace>
  <inkml:trace contextRef="#ctx0" brushRef="#br0" timeOffset="241083.7892">11977 14214 5289,'15'-12'5418,"-4"12"-387,-11 0-129,0 0-3096,10 24-903,-10-11-129,1 11 0,-2 0-258,-2 4-387,-7 1-258,-7-6-1290,3 6-3225,-8-5-387,-2-1-258,-1-7-516</inkml:trace>
  <inkml:trace contextRef="#ctx0" brushRef="#br0" timeOffset="241490.8125">12519 13854 7740,'9'-45'5547,"-10"32"-258,-8 5-258,-6 4-3096,-1 11-1290,-6 7 0,2 15-258,-1 8-129,4 1-258,6 6 258,7-3-387,4-2 129,12-1 0,8-7-129,8-8 129,2-5-129,1-3 129,-2-3-129,-6-2 0,-5 0 0,-18-10-129,0 18-258,-15-17-258,-6 10-645,-19-12-903,7 2-2451,-3 0-645,7-1-129,6-6 258</inkml:trace>
  <inkml:trace contextRef="#ctx0" brushRef="#br0" timeOffset="242150.8502">12590 14032 7611,'44'0'5547,"-33"15"-516,-6 6 0,5 9-3612,-10-6-774,6 1-387,-3-1-258,0-12-903,8 5-1161,-11-22-1290,10-3-258,-10-23 774,7 8 774,-7-19 516,1 2 774,-1-1 1419,-4-8 1290,4 20 1677,-4-5-387,4 19-516,0 0-903,5 18-516,-3 11-258,8 17-645,-1 6-129,3 8-258,-2 2 129,4 1-129,-2-7 129,2-4-129,1-13 0,1-7 129,3-10-129,0-7 0,1-7 0,0-10 0,2-4 129,-2-2-129,0-1 0,-3 2 129,-2 3 0,-3 4 0,-3 3 0,0 5 129,-9 7-129,14 0 129,-14 0 0,16 19-129,-5-7 0,5 1-129,3 0 0,0 0 0,3-4-129,0-3 129,2-2-129,-2-4 0,0-4 129,-1-7 0,-1-2-129,-4-4 129,-1 0 129,-3 2-129,-3-1 258,-9 16-129,10-10 0,-10 10 129,0 12 0,-1 9-129,-2 1 129,2 5-129,1 0 0,5-3-129,5-3-258,3-18-1806,4 6-3225,3-9 0,3-4-387,2-16-516</inkml:trace>
  <inkml:trace contextRef="#ctx0" brushRef="#br0" timeOffset="242527.8718">14166 13744 10062,'33'-19'5676,"-15"10"-387,5 9 0,-11 5-3354,9 21-1032,-1 3-258,4 12-387,3 1 0,1 4-129,3 0-258,5-7-129,0-3-258,-2-16-258,-1-2-516,-9-18-2451,2-3-1806,-10-11 129,-4-3-516,-9-9 0</inkml:trace>
  <inkml:trace contextRef="#ctx0" brushRef="#br0" timeOffset="242707.8821">14549 13661 10965,'-2'-15'5676,"-9"27"-387,-3 14-129,3 11-4386,-11 1-258,-2 11-258,-7 2 0,0 4-387,4 1-387,-4-17-1935,12 2-2838,3-11 0,9-8-645,7-10-129</inkml:trace>
  <inkml:trace contextRef="#ctx0" brushRef="#br0" timeOffset="243218.9113">14746 13991 9159,'15'48'5289,"-13"-31"-129,-1-4-387,-1-13-4128,0 0 0,-9-2-129,2-10 0,-7-11-129,0-5-129,-3-6-129,2-10 129,-1-14-129,2-7 0,4-16-129,6-6 0,4 1 0,6-1-129,7 6 258,8 12-258,2 15 258,4 18-129,1 17 129,1 17-129,1 8 129,-3 12 0,-3 11-129,-3 5 0,-7 4 0,-6 3 0,-6-2 0,-6 2-129,-9 0 0,-9-2-129,-4-3 0,-4-5 0,2-2 129,0-1 0,6 1 0,9 0 258,7-1 0,6 1 0,9 1 129,11 1-129,2 3 0,4-2-258,4 1-258,-5-13-1677,4 3-2967,-5-8-129,1-1-516,-5-11-387</inkml:trace>
  <inkml:trace contextRef="#ctx0" brushRef="#br0" timeOffset="243562.931">15064 13779 10320,'25'-22'5289,"-5"19"-129,0-1-258,9 4-3999,-1-3-516,3 2 0,1 1-258,-5 1 0,-7 8 0,-8 3 0,-6 5 0,-6 3 0,-7 9 0,-11 3-129,-6 5 0,-6 6-129,0-2 129,1 0 0,5-5 0,5-4-129,6-8 129,10-7 0,3-17 0,10 6 0,8-6 0,6-9-129,2-3-258,1-5-387,7 8-3225,-9-8-1032,1 2-258,-9-2-387</inkml:trace>
  <inkml:trace contextRef="#ctx0" brushRef="#br0" timeOffset="243751.9418">15145 13900 11868,'-14'8'5289,"14"10"0,16-12-387,3-5-4386,15-1-258,9-4-129,5-5-129,3 3-1161,-9-11-3741,4-1-129,-11-3-645,-1 0-129</inkml:trace>
  <inkml:trace contextRef="#ctx0" brushRef="#br0" timeOffset="244646.993">16418 13554 8256,'0'-46'5160,"-6"17"0,-2 5-387,-10-5-3225,4 17-645,-10 2-129,0 14-129,-7 15-258,0 20 0,-4 7-129,6 8 0,4 3-258,6-3 129,9-4-258,7-10 129,6-14 0,11-11 0,11-15-129,4-4 129,3-15 0,1-7 0,0-3 0,-2-4-129,-5 0 129,-4 1 0,-8 7 0,-6 8 0,-8 17 0,0 0 0,0 0 0,2 25 0,-2 1-129,2 5 129,3-2 0,3-3 0,5-6 0,3-5-129,1-10 129,0-5-129,-2-3 129,-1-11-129,0-6 129,1-6-129,-4-5 129,-1 1-129,-1 4 129,3 4 0,-1 6 0,1 8 0,0 8 129,-2 8-129,-1 11 0,-2 2 129,-1 1-129,-1 0 0,-2-5 129,-1-4-129,-2-13 0,4 12 0,-4-12 0,0 0 129,13-18-129,-5 3-129,1-7 129,1-2 0,1 1 0,2 0 0,-1 5 0,-2 5 0,0 8 0,-2 5 0,0 13 0,-1 5-258,1 11-258,-4-9-1806,7 9-2451,3-5-387,6-3-129,1-11-387</inkml:trace>
  <inkml:trace contextRef="#ctx0" brushRef="#br0" timeOffset="245035.0152">17103 13573 8514,'9'-58'5418,"-17"32"-258,-4 13-258,-9-1-2709,3 14-1161,-5 14-516,3 13-129,3 4-129,1 9 0,9 2-258,2-3 0,5-2-129,6-8 0,5-7 0,7-14-129,2-8 129,1-7-129,2-14 0,-1-13 0,2-7-129,-4-10 129,-1-9 0,-4-6-129,0-9 258,-7-7-129,-4 5 129,-3 11 129,-1 11 129,-3 16 129,-3 20 129,6 19 129,-14 23-129,13 29 258,0 11-258,1 9-129,7 3 0,5 3-258,8-6-516,1-19-1806,7-1-2580,6-21-258,10-9-387,2-18-387</inkml:trace>
  <inkml:trace contextRef="#ctx0" brushRef="#br0" timeOffset="245390.0355">17825 13196 11739,'16'-24'5418,"1"21"-387,3-4-129,13 7-4386,3-5-129,4 5-129,-2 5-129,-6 5 129,-7 4-129,-10 4-129,-9 3 129,-12 5-129,-10 6 129,-7 0-129,-3 5 129,0-2-129,2-4 0,0 1 0,9-6 0,2-1 0,9-8 0,4-3 0,5-9 0,8 3 0,5-6-129,5-2 0,4 0-129,2-10-387,9 10-1161,-7-12-3354,3 2 129,-5-9-516,-1 2-258</inkml:trace>
  <inkml:trace contextRef="#ctx0" brushRef="#br0" timeOffset="245573.046">17944 13239 11352,'-34'5'5547,"34"-5"-516,7 12-258,22-9-4386,1 2-258,12-4-129,8 5-1032,-8-6-3741,9-3-129,-3-7-387,2 3-387</inkml:trace>
  <inkml:trace contextRef="#ctx0" brushRef="#br0" timeOffset="246079.0749">18506 13002 11739,'-12'-1'5289,"7"18"-129,0 17-129,5 13-4515,0 1 0,7 15-129,-1 0-129,0 2-129,-3-9 0,-1-5 0,-2-17-258,0-8 129,-2-11-258,2-15 0,-10-4 0,3-19-129,4-6 129,-4-12-258,4-7 129,-2-13 0,2-4 129,3-14 0,0-8 129,5-6 129,5 1 0,1 8 0,3 13 258,5 16 0,-2 21 0,6 24 0,-1 25 0,0 31 0,1 14 0,-3 8-129,-2 4 0,-5 0 0,-8-6-129,-5-8 0,-5-12 0,-13-11 0,-5-9-129,-3-5 0,-3-5 0,-1-7 0,4-2 0,5-2 0,8 0 0,13-5 0,0 0 129,5 15 0,16-7-129,6-2-258,6 8-1419,-3-10-2967,4-1-258,-3-3-258,1 0-258</inkml:trace>
  <inkml:trace contextRef="#ctx0" brushRef="#br0" timeOffset="246503.0992">18847 13247 6450,'-8'12'5289,"3"2"-129,5 5-645,0-6-1935,9 6-1806,2-5-258,8 0-129,2-6-258,2-4 0,1-4 129,-1-4-129,-2-6 0,1-5 129,-4-5 0,-2 2 0,-4-3 0,0-1 0,-4 0 0,2 7-129,-4 1 0,-6 14 0,13-4 0,-9 12-129,0 10 0,-1 11 129,-1 14-129,0 6 129,0 9-129,-1 2 129,0 4 0,0-1 0,-1-3 0,-1-5-129,-7-6 129,-6-8 0,-7-8-129,-8-4 0,-10-8 0,-8-3-129,-6-1 0,-9-5-387,-1 3-774,-12-7-3612,6 1-387,-5-9-129,1 10-645</inkml:trace>
  <inkml:trace contextRef="#ctx0" brushRef="#br0" timeOffset="247619.163">14793 14826 4386,'-9'15'5418,"9"-15"0,5 14-1032,-1-22-2064,17 9-387,-4-8-258,14 7-774,-6-6-258,9 6-258,-4 0 0,3 6-258,-5 7-129,-6 3 129,-8 5-129,-5 4 0,-8-3 0,-1 5 0,-4-4 0,-8 5 0,-3-2-129,-4 2 129,0 0 0,-4 3-258,-1 2 129,-5 1-129,3 3-258,-3-5 258,3 3-129,-1-3 129,4-3 0,2-4 129,4-3 0,6-6 129,2-6 129,9-10 129,0 0-129,0 0 0,0 0 0,0 0 0,0 0 0,5 2 0,-5-2-129,0 0 129,0 0 0,0 0-129,0 0 0,0 0 0,0 0 0,0 0 0,0 0 129,0 0-129,0 0 0,0 0 0,0 0 0,9 0 0,-9 0 0,0 0 0,0 0 0,0 0 0,0 0-129,0 0 129,0 0-129,0 0-129,0 0-258,0 0-1161,7-13-2967,-7 13-774,3-15 129,-3 15-903</inkml:trace>
  <inkml:trace contextRef="#ctx0" brushRef="#br0" timeOffset="248071.1889">14756 15079 8385,'18'-57'5805,"4"31"-516,6 12 0,3-11-3741,1 25-774,-2 1-258,1 13-129,-11 9-129,-7 10-129,-13 4 0,-8 0 0,-14-2-129,-6-6 0,-2-3-129,-6-9 129,1-7 0,3-9-129,7-2 0,5-13 0,13-7 0,5-4 0,10 0-258,7-8-645,19 9-3354,-3-5-774,7 8-387,2-1-516</inkml:trace>
  <inkml:trace contextRef="#ctx0" brushRef="#br0" timeOffset="248363.2056">15509 14764 9288,'29'-21'5805,"-16"10"-516,9 8 129,-1-11-3741,11 14-903,0 2-129,4 11-258,-6 5 0,-2 10-258,-10 5 0,-6 6-129,-9 1 0,-8 2-129,-8-1 0,-7-1 129,-6-2-258,-3-8-129,-2-1-129,-4-12-258,7 8-1290,-5-24-3354,13 1 0,2-9-387,15-10-129</inkml:trace>
  <inkml:trace contextRef="#ctx0" brushRef="#br0" timeOffset="248603.2193">15762 14795 7224,'56'-75'5547,"-35"55"-129,-13-1-258,-8 21-2709,0 0-1161,0 11-516,-12 13-387,0 10-129,-3 11 0,0 7-258,0 4 129,4 2 0,4-5-129,6-2 0,4-7 0,10-8-129,10-14 0,4-10-258,15 3-1161,-6-16-3741,12-7 258,-2-13-645,5 0-387</inkml:trace>
  <inkml:trace contextRef="#ctx0" brushRef="#br0" timeOffset="249147.2504">16312 14682 4257,'-15'48'4644,"11"-20"-516,4 9 258,0 7-2967,1-15-645,7 10 129,-4-21 0,3 7 258,-7-25-129,0 21 129,-6-23-387,6 2-258,-19-26-258,9 1 0,-3-9 0,2-7 0,1-12-129,3-8 129,6-14-129,1-9 0,8-10 0,4 1 0,4 5 0,7 9 0,-1 14 129,3 16-129,1 21 129,0 23 0,-2 17-129,0 24 129,-6 10-258,-5 10 0,-6 3 0,-7 5 0,-5-2-258,-12-2 129,-3-6 0,-7-9-129,-3-4 0,-2-9-129,4-6 258,4-6-129,9-4 258,8-1-129,7-3 258,6 0-258,13 1 258,5 2 0,6 0-129,2 0 0,0 4-258,-2-8-387,3 9-1677,-7-15-2580,1 0-387,-6-5-129,1-2-516</inkml:trace>
  <inkml:trace contextRef="#ctx0" brushRef="#br0" timeOffset="249587.2756">16693 14669 8901,'3'-15'5418,"-3"15"-258,12 0-387,-12 0-2967,9 29-1161,1-14-129,4 2-258,-1-2 129,3-2-258,0-8 0,1-5 0,-1-2-129,1-11 258,-2-2-129,-1-3 129,-3-3-258,-1 1 258,0 1-258,-3 3 258,0 4-258,-7 12 129,9-1 0,-6 8-129,0 16 129,2 6-258,-5 9 258,3 12-258,0 4 258,0 6-258,-1 4 129,1-4 0,-1-2-129,0-4 258,-1-4-129,-1-11 0,0-7 0,-4-7 0,-7-8 0,-3-2 0,-5-5 0,-3 2 0,-5-3 0,-4 2 0,-1 2-387,-4 0-387,11 9-3354,-12-8-1161,3 4-258,-1-1-387</inkml:trace>
  <inkml:trace contextRef="#ctx0" brushRef="#br0" timeOffset="255111.5915">8376 16179 1935,'0'0'3870,"7"-23"-1161,-7 23-387,0-23 0,0 23 129,-1-24-258,1 24-387,-6-28-258,6 28-387,-9-20-258,9 20-258,-22-16-258,7 12 0,-5-3-129,-4 7-129,-2 0-129,-5 3 129,-1 9-129,0 4 129,0 11-129,3 7 129,1 2-129,5 0 129,5 1 0,7-1-258,5-4 258,5-2-258,2-8 258,9-4-258,10-6 258,1 1-387,7-2 258,4 1 0,3 3 0,2 1 0,-1-1 0,-1 4 0,-6 1-129,-5 0 129,-6-1 0,-5-3 129,-8 3-129,-5-4 0,-9 0-129,-4 1 129,-8-3 0,-2 1 0,-5-4 0,-3 4 0,-1-7 129,-2 0-129,3-3 0,3-4 0,2 0 0,4-11-516,8 11-516,-2-18-1935,14 7-1806,2-6-129,7 1-516,8-3 129</inkml:trace>
  <inkml:trace contextRef="#ctx0" brushRef="#br0" timeOffset="255726.6267">8591 16370 5805,'-4'3'5031,"4"-3"-258,0 0-1677,-17 2-1032,17 9-774,-11-10-258,4 14-645,-3-1 0,2 6-258,-1 6 129,4 1-129,0 7-129,5-2 258,0 2-258,4-2 129,5-5-129,1-2 0,3-11 129,2-5-129,4-9 0,-1-6 0,1-11 129,2-2-129,-2-6 0,0-4 0,-3 2 0,-1-1 0,-3 2 0,-4-2 0,-5 5 129,-3-2-129,-2 2 0,-7 3 258,-3 0-387,-3 3 387,-1 3-258,-2 3 258,0 5-258,0 3 129,2 3-387,-2 0-1032,18 0-3096,-20 15-387,11-1-387,1-4-516</inkml:trace>
  <inkml:trace contextRef="#ctx0" brushRef="#br0" timeOffset="258226.7697">9541 16129 5031,'0'0'4902,"0"0"-387,8-9-1290,-8-5-1677,0 14-516,0 0-258,0 7-129,0 13 129,0 7-258,0 2-129,5 5 0,0-1 0,5 8-258,1-7 258,6 0-387,0-13 129,4-8-516,0-10 645,3-3-258,1-6-258,0-11 645,-2-4-516,0-12 387,-2-6-387,-2 0 258,-5 0-129,-1-1-129,-6 1 258,-3 2-258,-3 6 258,-2 11-129,-5 10 0,6 10 129,-17 0-129,10 10 129,1 22-129,2 6 129,4 9-129,0 9 0,0 5 0,4 5-129,2 7 129,-2 0-129,3-5 129,-3-6-258,-1-4 258,0-7-129,-3-11 129,0-5 0,-5-16 0,-3-3 129,-3-12-129,-5-4 0,-2 0 0,-3-7 0,-3-3 0,-3-2-129,2 3-258,-6-7-516,14 13-1290,-4-14-2322,8 0-645,6-6-258,7 4 129</inkml:trace>
  <inkml:trace contextRef="#ctx0" brushRef="#br0" timeOffset="258566.7892">10291 16037 6966,'9'-32'5289,"-9"32"-129,-5-17-387,-3 19-3483,-9 6-516,0 10-129,-7 7-258,-1 15-129,1 3-129,3 5-129,4 0 129,6 1-129,8-3 0,3-3 0,14-11 129,3-11-387,6-6 258,1-8-516,7 0-516,-12-11-1161,5-3-2838,-4-8-129,-2 5-516,-8-11 258</inkml:trace>
  <inkml:trace contextRef="#ctx0" brushRef="#br0" timeOffset="258731.7986">10142 16270 4386,'-10'13'5031,"15"-10"-516,8-2 129,6-1-3483,5 0-903,4 0-2451,-1-1-2064,-6-5 0,3 4-774</inkml:trace>
  <inkml:trace contextRef="#ctx0" brushRef="#br0" timeOffset="259318.8322">10703 16400 4902,'6'33'5160,"-6"-33"0,0 0-645,0 0-3096,0 0-645,0-19-387,-2 7 258,-4-11-516,2-10 387,-1-8-258,3-1 0,2-10-129,0-6 258,0-8-129,5-9-258,4 0 129,5 8-258,3 7 258,4 4-129,0 9 129,6 13-129,1 12 0,-1 17 0,0 5 0,-2 13 0,-4 11 0,-4 8 0,-5 2 0,-4 4 0,-5 2-129,-3-1 129,-6 1-129,-7-6-387,-2 2-387,-15-14-516,8 13-774,-15-20 0,10 10 387,-7-16 516,12 6 645,1-8 645,8-2 516,13 5 903,0-10 516,25 10 258,-7-8-645,14 18-129,-7-3-774,5 6-258,-3-1-129,-3 2-129,-5 2-387,-6-8-1032,2 4-3354,-7-10-258,-8-12-258,12 10-645</inkml:trace>
  <inkml:trace contextRef="#ctx0" brushRef="#br0" timeOffset="259646.8509">11274 15611 8256,'6'-16'5289,"3"0"129,-9 16-645,-2 7-3612,-4 20-516,-6 11-258,-2 11 0,-4 9-129,0 11-129,0 1-129,3 9 129,2-1-129,2-6-129,8-8 129,3-11-129,9-4 129,2-14-387,7-6 0,-2-22-1419,11-2-3225,-3-5-129,3-7-516,-2-10-129</inkml:trace>
  <inkml:trace contextRef="#ctx0" brushRef="#br0" timeOffset="259876.8641">11384 15942 6450,'-9'-1'5547,"5"11"-129,4-10-516,16 35-3483,-2-23-774,10 9 0,-2-2-258,4 4 0,-2-2-258,0-3-129,-2 9-387,-9-18-774,10 11-3225,-12-14-774,2-5-129,-13-1-774</inkml:trace>
  <inkml:trace contextRef="#ctx0" brushRef="#br0" timeOffset="260115.8778">11554 15833 8256,'-17'0'5547,"9"11"-516,0-5-774,3 21-3354,-5 0-258,1 7-258,-5 1-129,0-1-129,-2 0-258,-2-5 0,5 8-645,-10-22-1548,11 8-2580,0-5-258,6-2-516,6-16 0</inkml:trace>
  <inkml:trace contextRef="#ctx0" brushRef="#br0" timeOffset="260414.8949">11740 15586 10320,'47'-10'5805,"-18"14"-516,0 7 0,4 18-4515,-1 7-387,-1 10 0,-4 6-258,-6 5 0,-10 2-129,-7 1 129,-8-4-258,-10 2 258,-10-4-258,-4-8 129,-5-3-258,1-8-129,1-2-387,-1-17-1419,9 6-2967,0-15-387,9-4-129,3-3-516</inkml:trace>
  <inkml:trace contextRef="#ctx0" brushRef="#br0" timeOffset="260663.9091">12237 16091 10707,'30'-1'5934,"-20"-2"-387,-10 3-387,10-1-4257,-10 1-645,0 0-129,0 0-903,0 0-4515,-7 0 0,7 0-645,-15 4-258</inkml:trace>
  <inkml:trace contextRef="#ctx0" brushRef="#br0" timeOffset="269835.4337">12872 16218 5676,'0'10'5418,"0"-10"-258,0 0-516,-5 23-3225,5-23-1032,0 0-258,-6 11-516,6-11-774,0 12-2193,0-12-1548,2 10-129,-2-10-645</inkml:trace>
  <inkml:trace contextRef="#ctx0" brushRef="#br0" timeOffset="270023.4445">13380 16225 2709,'36'-5'4644,"-25"-1"0,0 6-516,0-1-3225,-11 1-774,12-7-3225,-12 7-1161,11 0-645,-11 0 516</inkml:trace>
  <inkml:trace contextRef="#ctx0" brushRef="#br0" timeOffset="270199.4545">13775 16156 5547,'41'2'5289,"-28"-2"-129,-4-3-516,-9 3-3354,0 0-1032,10-7-1806,-10 7-2967,7-15-516,-7 15-387,17-18 0</inkml:trace>
  <inkml:trace contextRef="#ctx0" brushRef="#br0" timeOffset="270886.4938">14802 15675 129,'22'-28'4902,"-15"13"387,-6-1-258,-5-9-2322,4 25-645,-29-14-645,6 16-387,-11 1-258,-5 15-387,-3 5-129,-2 12 0,3 2-129,5 9 258,7 0-387,10 0 129,11-4-129,11-5 0,16-5 0,10-8 0,8-2 0,8-5 0,1-3 0,-1 2 0,-1-2-129,-8 3 129,-10-4 0,-9 8 129,-9 0-129,-10-1 129,-13-1-129,-7-1 0,-9-4 0,-7 0 0,-4-2 0,-3-9 0,1-1 0,2-1 0,6 0-258,4-6-903,13 5-2838,5-4-1161,11-8-129,4-7-516</inkml:trace>
  <inkml:trace contextRef="#ctx0" brushRef="#br0" timeOffset="271083.5051">14933 15961 9030,'25'17'5547,"-20"-4"-387,-3 0-516,0 8-4128,-2 7-387,1 4 0,-1-2-387,0-17-1419,0 12-3096,1-5-516,-1-20-129,0 0-387</inkml:trace>
  <inkml:trace contextRef="#ctx0" brushRef="#br0" timeOffset="271678.5391">15094 15938 3612,'16'64'4644,"-5"-39"-903,-3-2-1032,-8-23-774,11 20-774,-11-20-258,13 0-129,-8-14 0,8 2-258,-5-12 129,9 4 0,-4-7-129,2 8-129,-1-2 129,-1 8-129,-1 2-129,0 10 0,-4 1 129,1 12-258,-2 5-129,1-2 129,-2 1-258,2-3 129,3 1 129,-1-4-129,3-3-129,2-4 129,4-3 0,0-6 0,3-3 0,-1-3 0,1-3 0,0-1 129,-4-1-129,-2 2 0,-4-1 0,-4 6 0,-8 10 0,9-11 0,-9 11 0,7 7 0,-7-7 0,9 25 0,-2-11 0,1 3 0,1 1 0,1-1-129,2-5 129,-4-2-516,3 4-387,-11-14-2064,10 0-1806,-10 0-516,9 0-258</inkml:trace>
  <inkml:trace contextRef="#ctx0" brushRef="#br0" timeOffset="271862.5496">15662 15524 6966,'-7'-15'4515,"-9"1"-774,16 14-3354,0 0-4773,0 0-516,0 0 129</inkml:trace>
  <inkml:trace contextRef="#ctx0" brushRef="#br0" timeOffset="272039.5598">15742 15511 3096,'33'11'5160,"-24"6"-129,-4 10-258,-5 12-2193,-5 2-1290,2 13-645,-5 0-258,0 3-129,1-2-129,-2-4-129,5-5-774,-4-14-2451,8-5-1548,0-5-387,0-10-129</inkml:trace>
  <inkml:trace contextRef="#ctx0" brushRef="#br0" timeOffset="272766.6014">16006 15827 6708,'-2'-34'5289,"-7"23"-129,-5 4-645,-4-4-3354,1 20-516,-4 5-258,2 10-129,-1 6-129,3 4 258,3-1-387,7-4 0,4-3 0,5-9 0,9-7-258,7-7 258,5-3 0,2-3 0,2-11-129,1-1 258,-1-8-129,-2 5 0,-5-4 0,-5 4 0,-4 4 0,-6 1 0,-5 13 0,0 0 0,0 0 0,0 0 0,3 13 0,0-2 0,2 0-129,2-2 258,5-1-129,0-5 0,4-3 0,2 0 0,-1-7 258,1-3-258,0-4 0,1-1 0,-4-6 0,1 6 0,-3-1 0,-1 5 0,-3 5 0,-1 3 0,-8 3 0,14 3 0,-14-3 129,9 18-129,-9-18 129,11 16-129,-2-10 129,2-6 0,2 0 0,3 0-129,1-5 129,0-3-129,1 0 129,-1 0-129,-2-2 0,-2 3 129,-3-2-129,-10 9 0,8-8 0,-8 8-129,0 0 129,0 0 0,0 0-129,0 0 129,-2 14-129,2-14 129,1 16-129,-1-16-258,14 22-258,-14-22-645,25 11-2580,-10-11-1032,0 0-516,2-4 129</inkml:trace>
  <inkml:trace contextRef="#ctx0" brushRef="#br0" timeOffset="273398.6375">16690 15599 5805,'16'-120'5418,"-10"67"-516,-5-2-1419,7 29-1032,-8-1-1161,0 27-387,0 0-129,0 34-387,0 7-129,-4 13-258,0 10-129,1 5 0,-1 2 0,1-6 0,2-3 0,1-12 129,2-8-258,6-13 129,3-8-129,2-15 258,2-6-129,0-4 129,1-10 0,0-9-129,-1-4 258,-1 2-129,-3-4 0,0 2 129,-5 2 129,0 4-258,-3 7 129,-3 14 0,0 0 0,0 0-129,8-2 129,-8 2-129,10 12 0,-2-6 0,1-1 0,2-3 0,0-2 0,2 0 0,1-5 129,-1-3 0,1 3 0,-1-2 129,-2 4-129,0 6 129,-3 7-129,-2 9 0,-6 7-129,0 10 129,-4 6-129,-3 6 0,-3 3 0,0 0 0,-3 7-129,4-5 129,-1-2-129,1-8 0,1-2 0,0-9 129,-3-5 0,-2-5-129,0-10 129,-5-8-129,-1 1 129,-5-3 0,-2-2 0,-4 0 0,0-3-387,-5-4-258,11 3-3612,-9-4-645,7-3-387,4-4-387</inkml:trace>
  <inkml:trace contextRef="#ctx0" brushRef="#br0" timeOffset="273886.6654">18023 15479 3096,'0'0'5289,"0"0"-258,7-9 129,4 19-1806,-11-10-1806,26 29-645,-7-5 0,9 9-387,-1 0-129,4 9-129,1 0-258,1-5 129,-1-4-258,-2-9 0,-4-2-258,-7-19-645,4 13-1419,-15-25-2322,2-5-387,-10-11-129,1-1-387</inkml:trace>
  <inkml:trace contextRef="#ctx0" brushRef="#br0" timeOffset="274080.6765">18322 15400 6450,'-16'-50'5547,"16"50"-516,-17-10-516,13 21-2451,-16 4-645,3 17-774,-3 3-258,-5 8-258,-3 5 0,2 2-129,-1 1-129,1-6-387,9 4-774,-6-24-2580,10 6-1032,3-14-387,9-4-258</inkml:trace>
  <inkml:trace contextRef="#ctx0" brushRef="#br0" timeOffset="274351.692">18692 15408 6321,'35'-6'5160,"-35"6"-516,-13 23-129,-10-1-2967,-3 12-1032,-8 1 0,4 11-387,2 0 258,6 4-258,7-5 129,13 0 0,6-7-258,15-4 258,8-10-258,7-11-774,7 4-1419,-4-17-2451,-1-4-258,-7-13-387,-6-2-129</inkml:trace>
  <inkml:trace contextRef="#ctx0" brushRef="#br0" timeOffset="274516.7015">18509 15555 8643,'0'0'5160,"11"13"-516,16-13-516,9 0-4128,8 0-1677,-1 0-2451,3 0-645,-4-5-258,2 1-258</inkml:trace>
  <inkml:trace contextRef="#ctx0" brushRef="#br0" timeOffset="274974.7277">19101 15691 3999,'-18'72'4902,"10"-43"-387,-2-5 0,2-13-2709,3 2-1032,5-13-387,-9-7 0,4-14 0,4-4 0,-1-8 0,2-5-258,0-9 129,6-5 0,0-13 0,6 0 0,1-7-129,3 5 129,2 1 0,3 6 129,4 13-129,5 12 0,-5 17-129,5 17 129,-7 9-129,-1 15 0,-6 6 0,-8 6-129,-8 1 0,-8 0 0,-10 1 0,-4-4 0,-6-3-129,2 0 129,1-2 0,5 1-129,4-3 129,8 1-129,7-1 258,1 2-258,10-5 129,4 2-129,5-1-258,-3-12-1032,9 8-3096,-6-11-387,3 0-387,-1-9-258</inkml:trace>
  <inkml:trace contextRef="#ctx0" brushRef="#br0" timeOffset="275214.7414">19754 15141 9546,'-5'-39'5160,"-17"43"-258,-2 28-387,-12 7-3741,7 17-516,-4 10-129,5 4-129,3 5 0,8-1 0,5-1 0,9-8-258,6-9-129,7-22-1032,15 2-3225,-3-21-129,6-8-516,-1-12 0</inkml:trace>
  <inkml:trace contextRef="#ctx0" brushRef="#br0" timeOffset="275626.7649">19829 15452 8514,'4'-37'5031,"-4"37"129,0 0-774,-6 18-3483,6-2-129,5 8-645,6-4 0,4 3 0,2-6-129,3-5 0,1-6 129,1-3-129,-2-3 0,0-6 258,-2-9-258,-4 1 129,-2-3-129,-2 2 0,-1-2 129,-9 17 0,10-9-129,-10 9 0,6 12 129,-4 7-258,-2 9 258,0 7-129,0 8 0,0 5-129,0 4 258,-3-2-129,1 1-129,-1-5 129,-4 0 0,-2-11-129,-4 0 129,-5-13-129,-5-1 0,-4-8 0,-7-1-129,-4-5-258,-1 1-774,-7-8-2838,9-3-774,0-5-258,7-5-387</inkml:trace>
  <inkml:trace contextRef="#ctx0" brushRef="#br0" timeOffset="275906.781">20226 15191 7998,'67'-41'5160,"-33"44"-129,-7 21-258,4 19-3612,-3 8-258,1 18-387,-6 2-129,-6 8-258,-11-1 0,-6 1-129,-8-7 129,-13-4-258,-11-5 129,-10-10-129,-6-4-645,-12-15-1935,2-1-2193,-7-8-387,0-4-129,4-5-516</inkml:trace>
  <inkml:trace contextRef="#ctx0" brushRef="#br0" timeOffset="284850.2925">14438 15981 4257,'-15'7'5031,"-5"3"-387,20-10-129,0 0-4128,0 0 129,16 12-129,8-12 258,14 0-129,10-8 129,23-3 129,14-12-129,24 0-129,18-11-129,25 0 129,19-7 0,21 3-129,13-2 129,14 6-258,10 0 0,10 5 0,8 0-129,7 5 0,3 2-129,5 2 0,3 2-129,0 0 258,0 4-258,-5 0 129,-9 3-129,-6-1 129,-13-1-129,-11-1 129,-15 0-129,-17 0 0,-19 1 129,-20-3-258,-21 4 129,-30-5-774,-20 13-3612,-34-6-387,-27 7-258,-24-4-774</inkml:trace>
  <inkml:trace contextRef="#ctx0" brushRef="#br0" timeOffset="285774.3454">8642 17347 2580,'15'-16'4386,"-6"-1"-129,2-12-2322,-8-10 129,8 1-129,-11-6-129,4 5-516,-9 3-129,-3 9-258,-15 10-258,-5 15-129,-15 9-258,-3 24 0,-9 15-129,0 37 0,-1-3-129,6 9 0,6-2 129,10-5 129,13-11-258,9 1-258,12 6 516,0-78-516,36 72 258,-36-72-129,77 58 129,-26-31-129,3 7 129,3-20 129,-2-8-129,-3 20 0,-9-6 0,-43-20 129,51 53-129,-51-53 0,6 48 0,-6-48 258,-41 46-516,2-34 516,-8-7-258,-8 11-258,-1-16 258,-1 4-258,3-4 129,3 0-516,12 2-1161,39-2-2709,-54-18-774,54 18 0,-4-58-258</inkml:trace>
  <inkml:trace contextRef="#ctx0" brushRef="#br0" timeOffset="285972.3566">8758 17762 6837,'39'37'5031,"-29"25"129,-10-62-129,-9 62-4515,9-62-129,-5 87-129,5-87 0,-4 95-645,-1-42-2193,5-53-2193,0 0-516,0 0-129</inkml:trace>
  <inkml:trace contextRef="#ctx0" brushRef="#br0" timeOffset="286714.3991">8829 17536 1935,'12'58'3354,"-10"-22"0,-2-36-774,16 87-2709,-9-35 0,1 3 129,-8-55-129,13 90 258,-13-90 258,17 77 645,-17-77 129,0 0 0,0 0 0,42 0-129,-42 0 258,34-55-516,-34 55-129,38-73 0,-22 41-258,2 0 0,-18 32 0,21-28 129,-21 28-387,0 0 387,9 53-258,-9-53-129,1 70 0,-1-70 129,9 58-258,-9-58 0,20 53 0,-20-53 129,0 0-129,57-2 0,-57 2 0,56-26-129,-56 26 129,65-41 129,-65 41 0,62-49-387,-34 16 387,-5 6-258,-23 27 0,0 0 387,25-48-258,-25 48 0,0 0 129,0 0 129,-32 33-258,32-33 258,-23 51-129,23-51-387,-6 68 387,6-68 129,12 54 0,-12-54-258,39 20 129,-39-20-129,52-1 0,-52 1 129,55-24-258,-55 24 129,43-44-129,-43 44-258,23-50 258,-16 28 645,-6 3-387,-1-9-258,0 28-129,0 0 516,0 0-129,0 0 0,0 0 0,0 0-516,-17 82 516,17-82 0,4 80 0,-4-80-129,20 53-129,-20-53-387,0 0-3612,56 32-903,-56-32-387,51-38-516</inkml:trace>
  <inkml:trace contextRef="#ctx0" brushRef="#br0" timeOffset="287390.4378">10784 17261 2709,'-7'-48'5289,"7"25"-258,0-7-258,4-12-2451,12 18-1032,-7 1-258,12 10-516,-2 12 0,8 13-129,-4 13-258,3 14 258,-5 18 0,-1 6-129,-7 25 129,-6-9-129,-7-8-129,-7-3 129,-8-8 0,-8-9-387,23-51-387,-56 65-1290,32-70-3096,3 4-645,6-22 387,10-23-774</inkml:trace>
  <inkml:trace contextRef="#ctx0" brushRef="#br0" timeOffset="287564.4476">10995 17176 2580,'76'-123'5160,"-50"93"0,-11 18-129,-15 12-2451,0 27-774,-14 19-903,-1 29-258,-1 14-258,7 11 129,3 0-387,6-14-129,12 1-1032,1 3-1935,16-40-1935,4-28-645,8-22 0</inkml:trace>
  <inkml:trace contextRef="#ctx0" brushRef="#br0" timeOffset="288034.4746">11489 17415 3999,'-5'96'5160,"4"-37"-258,-5-12-774,-3-25-2193,9-1-516,0-21-387,-8 0-258,1-12-516,6-24 0,-3-30 0,4 6-258,4-15-387,6-19 129,5-5 387,5-16-516,4-12 516,7 11-258,0 14 129,0 9 0,0 17 129,-1 19 0,-4 24 0,-1 28 0,-7 19 0,-4 26 129,-6 10-258,-4 10 129,-4 7-258,-8 9 258,-6-1-258,-6 4 129,-6-11-258,-2-14 258,-1-8-258,0-15 129,5-4 129,3-13-129,5-2 129,4-7 0,12-5 0,-1 18 129,2 0-129,12 11 129,0 11-258,1 0-645,12 3-2838,-5-7-1419,2-3 0,1-9-645</inkml:trace>
  <inkml:trace contextRef="#ctx0" brushRef="#br0" timeOffset="288410.4961">11863 17242 3870,'3'-13'4644,"-3"13"258,3 20-516,1-3-2967,-3 7-645,12-9 129,-1-1-387,8-7 129,2-7-258,5-5-129,-2-11 0,3-6-129,-4-8 0,-3 1-129,-5 0 129,-2 3 0,-4 2 0,-2 4 0,-2 6 0,-6 14-129,0 0 129,4 26 0,-4 18 0,0 19 258,0 6 129,0 14 0,0 16-387,-2 3-258,0 7 258,-3-21 0,-2 0-129,-3-13 0,-2-7-387,-8-5-129,20-63 387,-49 85-129,49-85-2838,-38 67-1935,38-67-516,0 0-516</inkml:trace>
  <inkml:trace contextRef="#ctx0" brushRef="#br0" timeOffset="288584.5061">12328 17687 8256,'69'33'5676,"-42"-30"-516,-10 1-387,-17-4-2709,14 48-2451,-14-48-516,-10 98-3483,10-98-645,-34 77-1032,34-77 0</inkml:trace>
  <inkml:trace contextRef="#ctx0" brushRef="#br0" timeOffset="289063.5335">13427 16963 6321,'12'102'5160,"-2"-55"-387,-2-2-258,10-11-4515,2-6 0,8-15-258,2-11 129,5-9 0,0-19-129,0-9 387,-1-18-129,-6 9 258,-3 4 0,-7 3 258,-3 18-129,-9 9 258,-6 10-258,1 27 0,-1 14 129,-7 22-387,0 22 258,1 6-129,-3 9-645,3-5 645,0 4-129,0 7 258,-1 0-387,-1-24 129,-4-24-258,-1-4-129,13-54 774,-38 74-645,38-74-387,-53 46-516,16-31-2967,37-15-1032,-60-29-645,37-18 258</inkml:trace>
  <inkml:trace contextRef="#ctx0" brushRef="#br0" timeOffset="289558.5617">13945 17087 4644,'57'24'5289,"-42"5"-645,-8 14 258,-6 8-4128,1 9-258,-2-6-129,0 9 129,-5-12-129,0-11-129,1-13-258,4-27 0,-8-23-129,6-22 0,-1-10 129,2-20-129,1-15 129,1-14-387,8-13 258,4-1 0,5 7 258,7 7-258,0 12 258,6 10-129,3 14 129,-2 25 0,-2 19 258,0 19-258,-8 9 0,-4 14 129,-8 6-258,-7 7 129,-6 8-129,-10 2 0,-9 9-129,-5-1 129,-4 4-129,-2 1 0,3-3 0,5-1 0,8-3 129,4-5 0,11-1-129,3 0 129,12-1 0,2 2 129,4 0-129,1 4 0,3 6-903,-9 2-3612,4-21-129,2-5-645,-2-15 129</inkml:trace>
  <inkml:trace contextRef="#ctx0" brushRef="#br0" timeOffset="289763.5735">14427 17020 4902,'4'-23'5289,"6"23"-129,0 14-645,8 8-3354,-3-2-516,8 9 0,1 0-258,2 4-129,-1-3-516,-4-4-516,3-3-2193,-7-6-2064,-6-9 0,-3 2-645</inkml:trace>
  <inkml:trace contextRef="#ctx0" brushRef="#br0" timeOffset="289934.5833">14696 16968 4773,'-8'-34'5418,"-1"34"-387,-3 5-258,-7 12-3483,4 15-516,-9 9-516,-2 11 0,-2 8-903,-6 9-3999,3-9-129,4-8-387,2-17-258</inkml:trace>
  <inkml:trace contextRef="#ctx0" brushRef="#br0" timeOffset="290410.6105">16058 16785 2193,'35'-18'4515,"-21"11"0,-9-9-129,-5 3-3354,0 13-129,-23-18 129,6 18-129,-11 3 0,5 12-129,-5 2 0,7 9-387,1 1-129,11 9-129,8-4 0,4 4 0,12-6-129,6 2 129,1-7 0,1 2-129,-7-9 0,-6 0 129,-8-4-129,-7-6 0,-14-3 0,-9-5 0,-4 0-387,-5-11-387,13 6-2193,-1-13-1935,8-7-129,11-8-387</inkml:trace>
  <inkml:trace contextRef="#ctx0" brushRef="#br0" timeOffset="290670.6254">16024 16823 3612,'74'1'5547,"-46"20"-387,-3 8-387,-11 2-2193,2 13-1419,-3-5-774,3 3-129,1-10-258,3-4 129,5-12-258,3-11 0,0-5 129,2-11-129,-2-12 258,-5-6 0,-5-5 0,-7-5-129,-8 3 258,-3 0-258,-12 2 258,-5 7-258,-6 4 0,-1 2-387,1 14-516,-6 5-3483,10-2-774,2 4 0,7 0-516</inkml:trace>
  <inkml:trace contextRef="#ctx0" brushRef="#br0" timeOffset="291326.6628">17267 16597 5934,'13'-4'5547,"-13"4"-387,4 19-516,-2 12-2967,-2-4-1032,8 7-387,1-1 0,5-1-129,2-11 0,4-13-129,3-8-129,5-15 129,-2-16 0,1-7 0,-2-4 129,-3-6-129,-1 5 258,-3 2-258,-7 4 129,-2 11 0,-4 9-129,-5 17 0,0 0 129,2 19-258,-2 20 129,1 15 0,1 15-129,1 11 387,2 14-387,3 4 387,-1 5-258,-1-6 258,-2 2-387,-3-12 387,-1-7-129,-7-17 0,-7-11 0,-11-22-129,-4-7-129,-8-18 129,-6-13 0,-5-17-387,1-13-129,-4-3-1161,16-12-2967,4-1-645,15-13 129,13 2-645</inkml:trace>
  <inkml:trace contextRef="#ctx0" brushRef="#br0" timeOffset="291567.6766">17972 16502 5934,'17'-16'5289,"-17"16"-387,-9 10-258,-9 20-3870,-10 4-129,0 14-129,2 2-258,5 4 0,6-1-129,8-3 129,7-8-258,12-6 129,9-9-387,2-15-774,11-1-3741,-6-11 0,-1-2-387,-6-10-387</inkml:trace>
  <inkml:trace contextRef="#ctx0" brushRef="#br0" timeOffset="291707.6847">17908 16782 3225,'-12'0'4773,"22"0"-516,11 0-258,6-5-3999,1-6-3870,6 7-129,-6-10-516</inkml:trace>
  <inkml:trace contextRef="#ctx0" brushRef="#br0" timeOffset="292182.7119">18288 16827 5160,'-16'80'4773,"9"-36"-516,-4-1-1290,3-17-2580,3-4-129,2-9 129,3-13-129,0 0-129,-2-6 0,0-22 129,2-9-129,0-12 129,2-9-129,3-11 0,5-3 0,0-6 129,7 1-258,2 2 129,4 12-129,4 5 129,1 14 129,0 11-258,2 13 258,-2 12-129,0 8 0,-4 7 129,-3 9-129,-8 3 0,-6 7-129,-7 4 129,-10 0-258,-11 7 129,-8 3-129,-4 3 0,-3-1 129,3 3-129,3-1 129,9 1-129,5-1 129,11-1 0,7-1 0,13-6 0,7-2 0,4 1-258,-1-14-1161,6 0-3096,-4-5 0,2-10-516,-2-4 0</inkml:trace>
  <inkml:trace contextRef="#ctx0" brushRef="#br0" timeOffset="292431.7261">18783 16383 5676,'-7'-20'5160,"-8"25"-129,-2 18-387,-10 5-3483,8 21-516,-3 1-258,5 12 0,2-1-129,5 0-129,10-1-129,0-2 0,10-9-258,2-16-387,12 2-1032,-9-24-2967,7-5-387,-1-9-258,-1-13 129</inkml:trace>
  <inkml:trace contextRef="#ctx0" brushRef="#br0" timeOffset="292588.7351">18865 16622 3354,'21'21'4902,"-9"2"-645,6 6 258,9 5-3612,-5-6-645,1 2-258,1-2-1161,-5-6-2967,-3-11-387,2-3-258</inkml:trace>
  <inkml:trace contextRef="#ctx0" brushRef="#br0" timeOffset="292768.7454">19133 16557 2967,'-6'-34'5160,"-6"30"-258,-11 5-129,-4 16-2580,-11 0-1161,2 15-387,-6 2-258,0 5-516,9 11-2967,-1-9-1419,7-4-516,10-6-258</inkml:trace>
  <inkml:trace contextRef="#ctx0" brushRef="#br0" timeOffset="293030.7604">19233 16361 4644,'66'35'5418,"-35"2"0,0 9-774,-7 1-2322,-2 16-1677,-8 3-387,-8 0 0,-11-1-258,-15 1 0,-14-3-258,-12-5-129,-7 6-1419,-11-17-2709,-4 0-387,1-6-774,3-11 645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17:48:19.9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5039 2419 5676,'-19'4'4773,"8"-9"0,3-8 0,-9-17-3483,12-1 258,-7-23-387,4-2 0,-4-20-516,4-12 258,1-13-516,7-13 129,0-2 129,5-1-258,11 12-129,5 5 129,7 18 129,6 16-516,2 21 387,3 25-516,-2 13 129,-37 7 0,66 31-129,-66-31-129,42 82-129,-35-24 387,-7 8-516,-9 0 258,-9 3-645,-11-2 129,0-9-129,-5-6 387,5-11-258,-2-12 129,11-4 258,6-3 258,10 3 516,7 0 0,8 10 387,10 7-258,3 2 0,11 2-258,-2-3-258,2-6-645,6-1-3870,-7-14 129,1-6-645,-6-13-387</inkml:trace>
  <inkml:trace contextRef="#ctx0" brushRef="#br0" timeOffset="221.0126">5632 1194 11739,'6'-56'5031,"-6"56"-387,0 0 129,-47 63-4515,26 25 0,6 16 258,2 14-387,9 10 0,5 0-258,11-11-387,10-7-774,-1-31-3225,15-18-258,-3-23-258,3-14-645</inkml:trace>
  <inkml:trace contextRef="#ctx0" brushRef="#br0" timeOffset="394.0225">5865 1748 11223,'25'-42'5289,"-9"42"-774,9 8 258,1 5-4257,6 8-516,4 8-129,0-5-774,4 6-3741,-9-6 0,-7-4-387,-7-12-387</inkml:trace>
  <inkml:trace contextRef="#ctx0" brushRef="#br0" timeOffset="537.0307">6153 1648 8385,'-14'-62'4773,"2"55"-387,0 18-258,-7 26-3225,0 12-387,-5 14-1161,-6 4-3354,1 4-387,1-9-258,4-11-387</inkml:trace>
  <inkml:trace contextRef="#ctx0" brushRef="#br0" timeOffset="752.043">6232 1218 13158,'35'-59'5289,"-35"59"-387,47 35 0,-14 6-4515,0 18-516,4 18 258,-4 11-516,-8 8 0,-6 10-516,-19-7-2193,-3 4-1806,-16-7-129,-4-9-516,-7-23-387</inkml:trace>
  <inkml:trace contextRef="#ctx0" brushRef="#br0" timeOffset="1093.0625">6741 2031 13029,'8'-9'5160,"0"-25"-129,-8 7-258,0-9-4644,0-13 0,0-14 0,0-12 0,4-10 0,3-9-129,3 8 387,2-2-387,6 10 258,1 11-258,-19 67 258,50-72-516,-50 72 258,62 10-129,-62-10 129,68 91 0,-36-29-129,-1 12 129,-5 3-258,-4-4 258,-4-1-2451,-6-14-2322,-1-9-258,-6-16-516,1-12-387</inkml:trace>
  <inkml:trace contextRef="#ctx0" brushRef="#br0" timeOffset="1341.0767">7623 1105 14319,'0'0'5547,"0"0"-258,0 0-903,0 63-4257,9 7 0,5 11-516,0 9 129,0 0-903,-7-10-774,3-5-2967,-9-19 258,0-15-1032,-7-27 387</inkml:trace>
  <inkml:trace contextRef="#ctx0" brushRef="#br0" timeOffset="1616.0923">7597 1185 11997,'33'-147'5289,"-4"95"-516,-29 52 0,66-43-3870,-66 43-129,69 0-258,-69 0-387,50 34 258,-50-34-129,12 63-258,-12-63-129,-26 77 645,26-77-387,-57 87 0,57-87-258,-60 82 0,60-82-258,-35 85 774,35-46-387,8 2 0,15 2-387,10-2-129,13-5-2967,-5-1-1290,9-11-129,-7-6-516,5-5-516</inkml:trace>
  <inkml:trace contextRef="#ctx0" brushRef="#br0" timeOffset="1804.1031">8201 1050 12513,'5'-64'5418,"-11"4"-1032,6 60 645,0 0-3483,-51 80-903,41-8-258,-1 22-516,7 12-129,4 1-516,0-9-258,18-9-3999,-6-17 258,13-18-645,-4-28-129</inkml:trace>
  <inkml:trace contextRef="#ctx0" brushRef="#br0" timeOffset="2180.1247">8371 1269 10449,'0'0'5289,"0"0"-516,0 0 0,0 0-1419,0 0-3096,54 73-129,-54-73 129,41 65-129,-41-65-129,45 28 0,-45-28 0,37-6 129,-37 6-129,0 0 129,32-74 129,-32 74-387,13-54 387,-13 54-129,0 0 129,0 0-129,0 0-129,50 31 258,-38 22-258,0 15 129,0 10-516,-4 13 258,-4-1 0,-1 4 0,-3-5 129,-11-8-258,-3-9 258,-6-14-258,-4-9 129,-7-17-387,1-6-645,-14-26-2322,8 0-1290,-2-27-129,9-12-387,3-24-129</inkml:trace>
  <inkml:trace contextRef="#ctx0" brushRef="#br0" timeOffset="2385.1364">8706 1013 12384,'92'-73'5289,"-45"73"645,-47 0-516,71 69-2193,-41-14-2708,1 17-517,-7 18 0,-10 11 0,-11 1-388,-8-1 1,-11-11-645,-11-10 258,2-13-903,-9-20-3354,13-20 129,1-22-387,20-5 129</inkml:trace>
  <inkml:trace contextRef="#ctx0" brushRef="#br0" timeOffset="2557.1461">9207 1389 13416,'97'-45'5547,"-45"28"-516,-5 4 258,10 2-2709,-1 2-2193,4 1-129,2 3-645,-3 2-903,2-8-2967,-18 10-774,-6 1-387,-37 0 0</inkml:trace>
  <inkml:trace contextRef="#ctx0" brushRef="#br0" timeOffset="2722.1557">9442 1523 15351,'-28'15'5160,"35"-13"-129,-7-2-387,52-14-4386,-7 4-387,5-9-2064,9-1-2322,-4 1-258,-1 3-258,-8 0-774</inkml:trace>
  <inkml:trace contextRef="#ctx0" brushRef="#br0" timeOffset="3825.2188">10124 1139 7740,'-37'23'4515,"37"-23"129,-21 97-387,13-33-1935,8 7-1419,3 6-129,14-5-258,6-5-258,11-18 129,5-14-387,3-19 258,4-16 0,-1-12 0,0-22 0,-5-13 0,-6-15 387,-6-6-387,-6-12 387,-8 4-387,-11 0 129,-3 8-258,-14 6 258,-7 10-645,21 52 129,-71-64 129,25 51-258,-6 10-516,3 3-1806,-4 16-1806,8 2-387,1 14 129,44-32-1032</inkml:trace>
  <inkml:trace contextRef="#ctx0" brushRef="#br0" timeOffset="4208.2406">10439 808 10191,'0'0'5289,"0"0"-387,2-49-129,-2 49-2967,0 0-516,-16 46-516,4 9 0,-8 25-774,-2 28 129,-9 24-387,-5 18-129,5 14-3870,-11-9-387,8-2-387,-4-19-516</inkml:trace>
  <inkml:trace contextRef="#ctx0" brushRef="#br0" timeOffset="4576.2617">9569 935 12255,'0'0'5676,"0"0"-516,0 0 129,5 91-4386,-13-7-645,-7 24-387,-1 13 129,3 16-2709,-6-6-1806,6 0-645,-3-17-129,5-13-516</inkml:trace>
  <inkml:trace contextRef="#ctx0" brushRef="#br0" timeOffset="5229.2991">12243 805 14190,'22'-65'5418,"-22"65"0,0 0-516,-8 55-4515,0-2-387,4 18 387,1 8-258,0 7 0,3 0-516,0-7 0,9-13-645,-8-16-1935,-1-50-2064,13 54 129,-13-54-903,0 0 129</inkml:trace>
  <inkml:trace contextRef="#ctx0" brushRef="#br0" timeOffset="6072.3472">11990 1080 13416,'-21'-50'5418,"21"50"-387,39-49-258,0 20-4386,6 9 0,4 11 0,0 7-129,-4 11 129,-6 17-129,-39-26 0,60 88-387,-43-30 0,-4-5 258,-2-2 387,-11-51-387,20 71-129,-20-71 0,0 0-129,41 12 258,-41-12 129,36-56-387,-36 56 0,40-92-129,-40 92-129,30-82 129,-30 82-129,0 0 645,0 0-387,0 0 258,0 0 0,0 0 0,30 58 258,-30-58-387,33 77 258,-33-77-258,58 53 0,-23-39 0,3-11 0,0-3-129,-38 0 129,67-33 258,-67 33-258,47-63-258,-47 63 129,18-67 0,-18 67 0,-4-53 258,4 53-129,0 0 129,-42-1 0,42 1 129,0 0-129,-37 79 0,37-79 0,-1 71-129,1-71 0,21 55-387,-21-55 129,44 29 258,-44-29 0,52 0-129,-52 0 129,54-29 0,-54 29-129,48-42 387,-48 42-129,45-38-129,-45 38 0,38-17-258,-38 17 258,0 0 0,45 18 129,-45-18-258,0 0 129,30 50-129,-30-50 129,0 0-129,0 0 0,0 0 387,0 0-129,39-3-129,-39 3 129,0 0 129,0 0-129,45-61 258,-45 61-387,0 0 129,41-8-129,-41 8 0,0 0 0,45 36-258,-45-36 129,44 48-387,-44-48-2064,52 29-2322,-52-29-129,60 14-387,-60-14-387</inkml:trace>
  <inkml:trace contextRef="#ctx0" brushRef="#br0" timeOffset="6380.3649">14769 684 14835,'-51'-40'5418,"51"40"0,-46 33-774,46-33-4386,0 111-129,6-27 129,3 13-516,1 13 0,0-5-258,-3-4 0,4-13-1290,-10-18-2838,7-19-387,-8-51-129,0 0-129</inkml:trace>
  <inkml:trace contextRef="#ctx0" brushRef="#br0" timeOffset="6696.383">14642 750 13416,'11'-66'5547,"32"-15"-645,-43 81 0,67-26-3612,-29 23-774,5 6-129,-5 14-129,-38-17-258,62 50-129,-62-50 0,22 64 0,-22-64 0,-24 70 129,24-70-129,-60 66 0,60-66 129,-72 67 258,72-67-129,-60 67 129,60-67 0,-27 69-258,27-69 129,11 74-129,-11-74 129,59 61-774,-21-43-516,15-7-1548,-4-9-2064,6-6 129,-5-16-258,2-10-645</inkml:trace>
  <inkml:trace contextRef="#ctx0" brushRef="#br0" timeOffset="6896.3944">15296 764 14061,'0'-49'5160,"-10"-11"-387,10 60 387,0 0-4257,-55 41-516,55-41-258,-36 104 0,23-36-129,7 8 258,6 2-129,6-4 0,9-6-129,8-14-129,-23-54-774,56 60-2322,-19-54-1290,-37-6-387,69-27-129,-69 27-645</inkml:trace>
  <inkml:trace contextRef="#ctx0" brushRef="#br0" timeOffset="7057.4036">15505 981 13416,'10'-73'4773,"-10"73"258,0 0-516,0 0-3612,45 13 129,-45-13-516,53 60-258,-53-60-516,65 57-129,-65-57-1935,61 33-1806,-61-33-774,43 2-516,-43-2-258</inkml:trace>
  <inkml:trace contextRef="#ctx0" brushRef="#br0" timeOffset="7229.4135">15825 894 12771,'0'-48'4902,"0"48"0,0 0-516,-56 52-3096,56-52-387,-68 73-387,28-34 0,-1 5-516,2-8-258,39-36-645,-61 52-2193,61-52-1935,0 0 129,0 0-129,0 0-645</inkml:trace>
  <inkml:trace contextRef="#ctx0" brushRef="#br0" timeOffset="7468.4271">15907 676 10965,'58'-24'5676,"1"52"-258,-59-28-516,58 73-1419,-58-73-3225,63 100-129,-38-43 129,-12 0 0,-13 6-258,-8 0-258,-18-3 0,-10-3-258,-7-12-258,-5-10-1935,8-10-2064,-1-8-129,41-17 0,-39-12-129</inkml:trace>
  <inkml:trace contextRef="#ctx0" brushRef="#br0" timeOffset="7624.4361">16330 956 15093,'77'-21'5547,"-77"21"-516,66-8-645,-66 8-4386,64-6-903,-27 1-2838,-37 5-1161,40 0-129,-40 0-516,0 0-258</inkml:trace>
  <inkml:trace contextRef="#ctx0" brushRef="#br0" timeOffset="7761.4439">16428 1064 15738,'-46'36'5031,"46"-36"-129,0 0-258,0 0-4128,38 19-258,-38-19-516,76-9-1161,-38 1-2838,12-9-645,-4 3-516,6-5 0</inkml:trace>
  <inkml:trace contextRef="#ctx0" brushRef="#br0" timeOffset="8256.4722">16993 788 13416,'0'0'5676,"0"0"-774,0 0 0,0 0-3096,17 69-1161,-17-18-645,0 5 258,0 0-129,0 3 0,0-7-258,0-52 0,0 83-258,0-83 129,0 0 387,0 0-387,0 0-387,0 0 387,-40-44-129,40 44-129,-13-102 387,11 40-129,2-4 0,10 0 129,2 2 516,4 7-129,4 9 258,-20 48 387,49-67-516,-49 67 0,59-18 0,-59 18-129,62 15-129,-62-15-129,57 37 0,-57-37-129,36 48 129,-36-48 0,3 54 0,-3-54-387,-26 57 387,26-57-258,-48 59 387,48-59 129,-48 50-258,48-50 0,0 0 129,-34 58 387,34-58-645,0 0 516,0 0-645,54 49-903,-54-49-2451,64 12-903,-64-12-516,68 0-258,-31-9-387</inkml:trace>
  <inkml:trace contextRef="#ctx0" brushRef="#br0" timeOffset="8460.4839">17530 816 13287,'30'-86'5289,"-14"21"-129,-16 65-258,0 0-3870,0 0-516,0 0 0,-35 65-387,35-65 516,-31 104-645,16-44 129,3 2-258,5-5-387,7-4-516,0-53-2322,6 60-1677,-6-60 129,0 0-645,48 9 0</inkml:trace>
  <inkml:trace contextRef="#ctx0" brushRef="#br0" timeOffset="8851.5062">17661 957 14061,'0'0'5160,"0"0"-645,0 0 258,37-15-3870,-37 15-387,0 0-258,0 0 0,31 49-129,-31-49-129,0 0 387,50 7-387,-50-7-129,38-14 129,-38 14 0,41-39 0,-41 39 0,38-47 0,-38 47-258,0 0 258,38-50-387,-38 50 387,0 0-258,0 0 129,4 60 387,-4-60-129,-12 105 258,6-30-129,1 8 129,3 10-516,2 4 645,0-5-774,0-6 258,2-7-387,-2-14 387,-5-14-387,-10-17 258,-8-15 0,-8-17 0,-6-3-645,-10-28-1161,6-7-2709,-7-9-258,11-9 258,6-8-645</inkml:trace>
  <inkml:trace contextRef="#ctx0" brushRef="#br0" timeOffset="9052.5177">18096 667 11739,'95'-22'5418,"-56"46"-258,-15 24-258,-3 18-1806,-10 9-2967,-8 19 387,-4 13-645,-17 14 387,-11 0-258,-13-1 129,-8-10-903,-14-14-3999,-1-11-258,-9-20-129,-4-13-903</inkml:trace>
  <inkml:trace contextRef="#ctx0" brushRef="#br0" timeOffset="10636.6084">3777 3706 9159,'4'-89'5160,"-4"45"-387,0 12-258,-8 3-2967,8 29-645,-3 9-387,3 29-129,1 21-129,5 19-129,-5 18-129,2 13 129,-3 3-129,2-4 129,-1-11-129,1-10 129,-2-17-129,5-17 129,4-18 0,8-21 0,6-14 129,4-6-129,6-8 129,2-3-258,3-3-129,0-1-129,0 6-645,-10-10-1806,4 12-2064,-10-8-129,0 7-387,-8-10-387</inkml:trace>
  <inkml:trace contextRef="#ctx0" brushRef="#br0" timeOffset="11124.6363">4204 4173 9288,'4'-36'4773,"-1"13"-129,7 7-516,-8-11-2967,11 8-258,-6-5-516,0 0-258,-4 1 0,-3 2-129,-6 3 0,-6 5 129,-5 5 0,-3 8 0,-5 10 129,3 14 0,0 12-129,10 11 129,2 8-129,8 3 0,3 1-129,11-2 0,8-7-129,7-10 129,4-9-129,2-16-129,6-7-258,-3-14-516,6-4-516,-9-23-387,8-1-129,-15-20-129,9-2 387,-16-16 387,1-7 774,-4 0 1161,-9-3 774,6 15 516,-13 3 258,5 26 0,-10 9-258,5 29-129,-9 26-516,1 22-645,-2 13-129,3 13-129,2 8-129,5 2 0,4-4 0,11-5-129,3-14 0,9-13-129,6-11-258,-3-16-387,7-3-2580,-11-18-1290,-2-11-258,-11-13-516,-7-5 0</inkml:trace>
  <inkml:trace contextRef="#ctx0" brushRef="#br0" timeOffset="11277.645">4502 4042 11352,'-22'-30'4902,"23"14"-258,20 7-129,8-4-4128,12 3-258,12 9-1677,6-9-2709,8 3-387,0-4-516,4 2-516</inkml:trace>
  <inkml:trace contextRef="#ctx0" brushRef="#br0" timeOffset="11659.6668">5715 3741 8901,'21'-33'5418,"3"20"-387,2-8-387,14 14-1548,2-5-2838,7 7-129,-4 5-129,-6 5 129,-10 10-258,-11 5 129,-15 8 0,-8 4-129,-19 9 129,-9 5 0,-7 6 0,-3 0 0,3 0 0,4-3 0,5 0 0,10-8 129,8-9-129,11-7 129,9-9-129,9-7 129,9-7 0,8-2 0,3-5-129,3-2-129,5-4-387,-7-10-1290,4 9-3096,-12-10 0,-1 6-387,-16-8-387</inkml:trace>
  <inkml:trace contextRef="#ctx0" brushRef="#br0" timeOffset="11841.6773">5715 3967 9288,'-42'5'5160,"42"-5"-258,15 2-387,15-2-3354,11 0-774,9 0-129,7-2-258,3-3-903,8 5-3741,-8-8 129,1 4-774,-9-8 0</inkml:trace>
  <inkml:trace contextRef="#ctx0" brushRef="#br0" timeOffset="12219.6989">6819 3638 9804,'0'-17'5031,"-4"-4"-387,4 21-258,-16-11-3483,16 11-516,-14 3-129,14-3-258,-15 13 0,15-13 0,-16 19 0,5-6 0,-4 5 0,-5 3 0,-4 9 0,-4 5 0,-3 6 0,1 8 0,5 2 0,4 2 129,9-1-129,11-4 129,7-7 0,14-6-129,11-8 0,3-9-129,8 1-774,-8-14-3741,5-4 0,-8-2-387,-3-7-387</inkml:trace>
  <inkml:trace contextRef="#ctx0" brushRef="#br0" timeOffset="12405.7095">6684 3979 9804,'-15'-9'4902,"9"-2"-129,18 9-387,4-2-3999,14 4 0,4 0-258,4 0-645,4 10-1806,-7-6-2064,1 4-387,-9-4-387,-3-1-258</inkml:trace>
  <inkml:trace contextRef="#ctx0" brushRef="#br0" timeOffset="13259.7584">7459 3384 10320,'4'-87'5160,"-3"62"-516,-1 13-129,0 27-3741,2 30-258,2 24-258,2 20-129,4 13 0,0 14-129,3 5-129,-1-3-129,-2-18-516,4-10-1548,-7-28-2193,0-16-516,-9-27 0,2-19-645</inkml:trace>
  <inkml:trace contextRef="#ctx0" brushRef="#br0" timeOffset="13604.7781">7438 3391 9933,'14'-145'5160,"0"97"-516,8 30-129,-1 9-3354,10 13-516,-1 16-258,4 12-129,-1 9-258,-2 7 129,-7 3-258,-8 5 129,-10-3-129,-6-3 0,-10-1-129,-12-10 129,-8-5-129,-1-10 0,-2-4 0,4-5 129,5-2-129,7 1 258,13 1 0,5 7 0,14 5 258,7 5-258,6 5 129,2 5-129,2-1 129,0 1-129,-2-4-645,-9-13-3096,6-1-645,-6-11-258,2-6-516</inkml:trace>
  <inkml:trace contextRef="#ctx0" brushRef="#br0" timeOffset="13875.7936">8187 3191 12255,'-11'-81'4902,"-1"81"-516,-13 20 129,4 30-3741,-3 21-258,3 23-516,3 13 129,6 8-258,5-2 258,7-5-129,7-13 129,11-14-129,8-20 0,4-16 0,4-17-129,4-15-258,5-2-1419,-8-17-2709,5-5-258,-8-18-258,-3-2-645</inkml:trace>
  <inkml:trace contextRef="#ctx0" brushRef="#br0" timeOffset="14077.8052">8424 3563 12126,'-15'-29'5031,"2"19"-258,13 20-258,5 7-3741,13 15-258,6 3-258,6 6 0,2-1-129,3 2 0,-3-8-258,-1-7 0,-6-2-258,-8-14-1032,5 4-2967,-22-15-387,16 0-129,-16-7-516</inkml:trace>
  <inkml:trace contextRef="#ctx0" brushRef="#br0" timeOffset="14256.8154">8668 3494 11223,'-23'-42'5031,"10"42"-258,-8 7-129,5 22-3225,-5 1-774,3 15-258,-3 4-258,1 2-129,-1 2-129,-1-6-774,9 7-2838,-10-15-903,9-3-258,-4-10-645</inkml:trace>
  <inkml:trace contextRef="#ctx0" brushRef="#br0" timeOffset="15320.8762">15023 1484 9933,'-25'0'4128,"14"5"516,-3-5-516,7 15-2064,-3-8-1032,10-7 0,10 12-645,14-12 129,-24 0 129,86-11-258,-21-2 0,15-8-129,12-1 0,8-3-387,3 4 387,-4 1-129,-6 3 387,-12 5-516,-15 6 387,-18 3-387,-48 3-129,43 8-129,-43-8-516,0 0-2322,-35 28-1419,35-28-129,-71 34-516,22-12-258</inkml:trace>
  <inkml:trace contextRef="#ctx0" brushRef="#br0" timeOffset="15652.8952">15003 1763 12900,'-60'10'5031,"51"-10"-129,9 0-129,22-13-3225,16 4-903,23 2 0,18-1-258,17 1 129,11-3-129,5 1-129,-1 0 0,-5 1-129,-10 3 0,-17 0-129,-17 2 129,-14-4-129,-17 7 0,-11-3 0,-9 2 0,-11 1 0,0 0-129,0 0 0,0 0-129,-5-8 0,5 8-387,0 0-387,0 0-3096,-5-14-774,5 14 0,0 0-387</inkml:trace>
  <inkml:trace contextRef="#ctx0" brushRef="#br0" timeOffset="16243.9291">17220 1523 13158,'-19'0'4902,"19"0"-129,0 0-129,9 10-3354,11-10-645,16 2 0,9-2-129,12 2 0,13-1-258,10-1 0,2 0 0,0 0-129,-6 0-129,-9 0 0,-11 0 0,-11 1-129,-13-1 0,-14 0-258,-8 0-129,-10 0-258,0 0-903,-12-6-2967,-2 6-129,-11 0-258,-1 6-387</inkml:trace>
  <inkml:trace contextRef="#ctx0" brushRef="#br0" timeOffset="16559.9471">17233 1748 12513,'-54'49'5160,"50"-34"-516,18-1 129,7-5-3483,24-3-258,3-4-129,14-2-258,2 0-129,10 0-258,2-5 0,3 1-129,-4-2 0,-5 6 0,-8-2 0,-7 0-129,-10 1 0,-11-1-129,-13 2 129,-5 0-129,-8 2-129,-8-2 0,0 0 0,0 0 0,0 0-387,0 0-129,-3 11-1806,-10-11-2193,13 0 0,-22 4-516,12-4 129</inkml:trace>
  <inkml:trace contextRef="#ctx0" brushRef="#br0" timeOffset="17560.0043">8751 3213 8514,'43'-8'4902,"-25"3"-129,10 10-387,-8-5-2709,10 26-129,-6 6-645,6 19-258,-6 8-387,1 11 0,-7 7-258,-5 2 0,-10 3 0,-3-3-129,-11-4 129,-8-6-258,-6-6 129,-5-9-129,-1-8 0,0-10-258,7-5-258,-3-15-774,13 1-2709,-1-11-258,15-6-387,-15 0-258</inkml:trace>
  <inkml:trace contextRef="#ctx0" brushRef="#br0" timeOffset="18328.0483">10285 3084 11352,'5'-27'4902,"5"27"-129,3-2-258,10 7-3870,8 4-129,15 3 0,10-3-129,10 3 258,6-8-645,2-3 0,-3-1-129,-6-7 0,-8 5-516,-17-15-1290,-9 15-2709,-23-10 129,-8 12-516,-15-7-258</inkml:trace>
  <inkml:trace contextRef="#ctx0" brushRef="#br0" timeOffset="18508.0586">10585 3088 13029,'-30'56'4515,"20"-12"129,10 21-387,-3 6-3870,3 14-129,3 8-129,3 0-387,0-4 0,-4-9-774,8-7-3483,-9-22 0,5-9-387,-5-19-516</inkml:trace>
  <inkml:trace contextRef="#ctx0" brushRef="#br0" timeOffset="19432.1113">10716 3191 11094,'16'-72'4773,"-8"78"-258,-6 24 0,5 27-3225,-4 19-1032,2 14-258,1 7 129,1 5-387,-1-9 258,0-10-129,-2-14 0,3-16-129,-1-19 129,1-15 0,1-14 0,2-10 129,3-17-129,0-9 258,2-7-129,3-5 0,-1-2 0,-1 4 129,-1 3-129,-3 9 129,-1 12-129,-4 13 0,-7 4 0,10 21 0,-5 5 0,1 3 129,2 2-129,6 1 129,1-9-129,8-5 0,3-7 129,3-5-129,2-6 0,2-10 0,-3-5 129,-6-6-129,-1-5 129,-7-7-129,-7-3 129,-4-2 0,-5 1 129,-4 7-129,-5 5 0,1 10 0,-4 14 0,1 5 0,3 18-129,2 7 0,4 7 0,1 0 0,1-1 0,4-3 0,3-6 0,6-5 0,-2-10 0,5-5 129,2-6-129,1-3 0,2-9 0,0-6 0,1-5 129,0-3-129,1-4 0,-5 2 0,2 1 0,-4 5 0,0 6 0,0 8 0,-3 8 0,0 8 0,-1 13-129,-2 3 129,-2 3 0,-1 2 0,-1 0 0,0-4 0,-2-4 0,-1-6 0,-3-15 0,8 14 0,-8-14 0,17 0 0,-5-13 0,1-3 0,1-7 129,3-5-129,-1-6 129,1 1-129,-3-1 129,-3 5 0,0 6 0,-1 9-129,-2 10 129,-8 4 0,13 22-129,-5 2 129,0 5-129,2 1 129,1 0-258,1-3 0,2-1-774,-7-14-3741,8 1-258,-5-13-258,3 0-387</inkml:trace>
  <inkml:trace contextRef="#ctx0" brushRef="#br0" timeOffset="20513.1733">13131 3266 2709,'0'0'4257,"0"0"0,0 0 0,11 17-2580,-11-17-129,23 33-129,-9-12-129,13 14 0,-2-5-387,9 10-258,0-7-129,2 1-129,-2-8-258,-3-2 0,-2-6-258,-6-6-129,-3 1-903,-20-13-3225,13 2 0,-13-2-645,0-12-258</inkml:trace>
  <inkml:trace contextRef="#ctx0" brushRef="#br0" timeOffset="20792.1891">13411 3205 8514,'0'-13'4902,"0"13"-258,-9-7-258,2 17-3354,-9 5-258,2 17-129,-6 10-387,-4 12 0,-4 8-129,-2 6-129,-2-1 0,-3-2-258,4-2-645,-4-19-1806,8-2-1677,1-14-645,11-5 129,1-16-516</inkml:trace>
  <inkml:trace contextRef="#ctx0" brushRef="#br0" timeOffset="21724.2425">13813 3642 3483,'8'20'5031,"-8"-20"-258,0 16 0,0-16-1806,-1 11-1032,-9-13-645,10 2-258,-14-11-387,7-6-258,-3-9-129,-1-10-129,1-8 0,0-13-129,2-12 129,4-14-258,4-15 129,2-11-129,5-9 258,8 1-258,1 6 129,4 9-129,3 13 129,0 16 129,1 20-129,5 22 129,-3 22-129,0 9 0,1 13 129,-3 12-129,-4 12-129,-4 10 129,-5 9-129,-6 5 129,-5 4-129,-12 0 258,-6 3-258,-12-5 129,-2-2-258,-5-12 0,-1-6 0,3-11-129,5-3 258,7-6-258,8-2 258,7-4-258,8 3 387,11 2 258,3 7-129,8 3 0,1 4 0,6 4 129,1-3-129,0 3 0,-2-5-129,-1-4 0,-3 1-645,-7-17-2838,3 3-774,-11-12-645,4 1-129,-3-7-387</inkml:trace>
  <inkml:trace contextRef="#ctx0" brushRef="#br0" timeOffset="22155.2672">14396 3130 9288,'11'-16'5160,"1"12"0,0-5-516,11 8-3225,-1-5-645,11 6 258,-2 0-387,4 0 129,-5 2-387,-1 3-516,-3 4 258,-8-2-258,-7 6 129,-4 7-258,-7 1 129,-11 8-129,-5 5 129,-4 7 0,-6 5 0,0 7 0,-2-2-129,0-3 129,7-1 0,1-8 0,7-6 129,7-8 0,6-8 0,3-9 129,13-2-129,5-5 129,5-1-129,5-1 129,0-5-129,2 2 0,-3-3 0,-5 1-258,-3 2-258,-9-8-1032,1 9-3096,-12-8 0,-2 11-387,0-24-387</inkml:trace>
  <inkml:trace contextRef="#ctx0" brushRef="#br0" timeOffset="22445.2838">14378 3355 7353,'-15'-2'5160,"14"-9"-129,9 3-258,19 8-1548,2-3-2580,14 3 129,1-5-258,9 4-258,-1-3 129,1 0-258,-6-1 0,-5 2 0,-6-2-129,-8 0 0,-7 1-129,-9 1 0,-3 2-258,-9 1-645,10 0-3225,-10 0-516,0 0-258,0 0-387</inkml:trace>
  <inkml:trace contextRef="#ctx0" brushRef="#br0" timeOffset="26539.5179">4967 6142 3483,'13'27'4257,"-6"-17"0,1 9-1806,-8-19-129,11 22-129,-11-22-387,0 0-129,0 0-387,2-15-258,-8-14-258,-1-2-258,-4-15-129,0-12-387,0-17 129,2-9-258,0-9 129,7 1-129,2 2 258,7 6-129,8 5 0,5 13 129,5 13-129,5 17 129,1 18-129,-1 14 0,-2 8 0,0 18 0,-11 16 129,-5 11-129,-7 12 129,-5 11-129,-9 3 0,-5-2-129,-2-4 129,-8-8 0,2-10-258,2-12 129,3-10-129,2-16 258,7-7-129,8-6 0,0 0 0,11-5 129,8 5 0,2 0 0,5 8-129,1 9 129,-3 4 0,-1 9 129,-8 3-258,-5 4 258,-9 1-129,-5 2 0,-8-4 129,-7 0-258,2-3-387,-7-17-903,12 3-2193,-2-18-1032,14-1 0,-5-29-516</inkml:trace>
  <inkml:trace contextRef="#ctx0" brushRef="#br0" timeOffset="26916.5394">5259 5905 9159,'35'-27'4902,"-20"35"-258,-4 20-258,4 14-3483,-6 1-258,7 4-129,-1-4-387,5-4 129,2-10-387,1-10 258,0-16 0,1-8-129,-2-15 0,-2-10-129,-3-12 258,-4-12-258,-3-10 258,-5-6-258,-2-3 258,-3 1-129,0 6 129,-4 9-129,-1 12 129,1 14-129,4 31 129,0 0-129,-2 43 129,2 14 0,4 10-129,2 8 258,3 9-258,3 1 129,2-5-129,2-10 0,1-12-129,1-16-129,2-11-387,-4-22-1806,4-9-2064,-5-7-129,-5-17-516,-5-10-387</inkml:trace>
  <inkml:trace contextRef="#ctx0" brushRef="#br0" timeOffset="27319.5626">5776 5396 10449,'15'-18'5289,"-12"25"-387,2 32-129,-5 9-3999,0 22-387,-2 10 0,2 10-129,0 2 0,2 2-129,4-10-258,1-16 129,6-9-516,-6-23-774,7-7-3354,-9-19-129,-5-10-258,0 0-645</inkml:trace>
  <inkml:trace contextRef="#ctx0" brushRef="#br0" timeOffset="27481.5718">5763 5771 9288,'14'-18'5031,"0"14"-387,4-7-258,5-2-4128,1 9-645,0-1-3612,8 1-387,2 1-387,3 1-516</inkml:trace>
  <inkml:trace contextRef="#ctx0" brushRef="#br0" timeOffset="27788.5894">7390 5477 11094,'-5'8'5418,"17"10"-774,11 3 129,12 8-4515,6 7 0,8 7-129,0 0 0,-1-4 129,-2 0-387,-7-10 0,-5-3-387,-12-15-1806,-1 2-2322,-11-13-387,-3 0-258,-4-12-387</inkml:trace>
  <inkml:trace contextRef="#ctx0" brushRef="#br0" timeOffset="27984.6006">7797 5378 10191,'-17'-28'5289,"0"31"-516,0 22 0,-15 4-3999,5 9-387,-4 9 0,-3 6-258,0 2 0,0 4-258,6-2-129,2-11-903,12 0-3612,1-12 0,13-5-516,0-12-258</inkml:trace>
  <inkml:trace contextRef="#ctx0" brushRef="#br0" timeOffset="28576.6344">8139 5753 7353,'-5'58'5418,"2"-28"-387,-3-17-129,6 5-3483,0-18-129,-7-12-516,-2-12-258,2-4-129,-6-13-129,0-5-129,-2-9-129,2-8 0,3-8 0,4-11 0,5-2 0,1-8 0,7 2-129,7 6 258,5 8-129,1 11 0,4 16 129,3 21-129,1 21 0,3 13 129,0 21-129,0 10 0,1 10 0,-2 7 0,-4 2 0,-5-3-129,-11-2 0,-9-3 0,-5-7 0,-17-7-129,-6-7-129,-9-5 129,-3-5-129,0-5 129,5-5 129,5-2 0,11-3 258,10 2 0,8-4 258,6 16-258,11-2 258,7 8-258,2 2 258,3 8-387,0 3 258,0-1-258,-2-2-129,-1 0 129,-3-6 0,-4-1-387,2 4-1032,-11-16-3354,4 2-129,-6-10-387,4 2-387</inkml:trace>
  <inkml:trace contextRef="#ctx0" brushRef="#br0" timeOffset="29296.6756">8732 5392 7611,'0'0'4902,"0"0"0,0 0-387,2 12-3096,-2-12-129,4 30-774,0-11 129,3 7-258,1 2 0,4 0-258,1-3 0,2 0 129,6-7-258,-1-4 0,2-7 0,1-6 0,0-2 0,-1-10-129,-1-4 129,-2-6 0,-3 0 0,-3-4 129,-3-2-258,-2 2 258,-2-1-129,-3 2 129,-1 4-129,-1 6 129,-1 1-258,0 13 129,0 0 129,-10 9-258,5 11 258,0 12-258,0 7 129,1 11 0,3 7 0,1 4-129,3 2 129,3 2 129,2-2-258,0-4 129,0-8 0,-1-2 0,-4-6 0,-1-4 0,-2-5 0,-4-8 0,-2-1 0,-2-4 0,-5-3 0,-1-4 0,-2-2 0,-4-3 0,-2-1 129,-1 3-129,-2-3 0,0-3-516,5 12-1935,-3-12-2322,4 4-258,-3-3-387,4 5-516</inkml:trace>
  <inkml:trace contextRef="#ctx0" brushRef="#br0" timeOffset="33867.937">7608 5745 6450,'-45'-3'5031,"31"-3"0,14 6-516,-3-20-2580,13 13-903,12-12-129,22-3-387,11-11-129,17-5 129,13-11-258,13-3 0,6-3-129,3 6 0,-8 6-129,-15 11 129,-16 10-129,-17 12 0,-22 10 0,-21 12 0,-18 11 0,-22 8-129,-11 10 258,-10 11-258,-6 10 129,-4 6-129,2 2 129,8-1-129,12-3 129,16-8-129,20-13 129,19-13-129,29-21 129,27-11 0,17-11 0,16-15 0,13-5 0,10-3 0,-4 2 0,-11 6 0,-16 6 0,-22 11 0,-21 9 0,-22 19 0,-27 10 0,-19 11 0,-19 3 0,-9 5 0,-4-2 0,0 0 129,5-8-258,7-8 258,12-9-258,9-6 258,15-15-258,0 0-387,16 14-2580,2-21-1677,8-2-129,0-11-774,7-2-129</inkml:trace>
  <inkml:trace contextRef="#ctx0" brushRef="#br0" timeOffset="34584.9781">9976 5252 10320,'0'0'5031,"0"0"-387,3 19-387,-3 13-3870,3 6-258,7 4-258,3-1 258,4-3-129,3-13 0,5-11 0,1-14 0,4-9 129,-1-17-129,-4-9 258,-2-11-258,-4-3 129,-3-1 0,-3 6 0,-6 4 0,-3 12-129,-2 14 0,-2 14 0,1 18-129,2 22 129,-1 18 0,2 17-129,0 19 129,0 6-258,-1 9 258,-2 0-129,-1-3 0,-6-7 129,-9-10 0,-4-16 0,-8-15 129,-5-14-129,-6-15 129,-1-13-129,-1-11-516,-3-15-1548,9-8-2451,3-16-258,10-7-258,8-13-516</inkml:trace>
  <inkml:trace contextRef="#ctx0" brushRef="#br0" timeOffset="35080.0064">10561 5574 6966,'6'80'5031,"-6"-46"-387,-7-15-387,5-6-3870,2-13 0,-8-8 129,3-17-129,5-13 0,-1-15-258,1-16 0,0-22-129,0-13 129,5-12 129,3 4 0,2-1 0,6 11 258,1 8-258,8 19 258,3 23-258,4 29 129,1 18 0,1 11-258,-4 22 0,-5 11-258,-5 9 129,-9 11-129,-11 7 0,-10-1 0,-10 1-129,-9-3 129,-4-2 0,-2-8 0,0-4-129,2-8 129,8-5 129,7-6 0,8-1 0,10 1 0,6-1 258,12 3-387,6 2 387,9 4-387,-1-6 258,2 4-258,-1-4-129,-6-8-774,5 2-3483,-12-14-258,0 1-258,-7-13-516</inkml:trace>
  <inkml:trace contextRef="#ctx0" brushRef="#br0" timeOffset="35281.0179">11064 5344 7353,'12'-17'5031,"4"17"0,-8 4-387,8 15-3354,0 3-645,10 9-258,3-2 129,6 4-387,-1-4-129,0-5-774,0 3-387,-13-15-3225,3 2-516,-13-14-387,1 0-129</inkml:trace>
  <inkml:trace contextRef="#ctx0" brushRef="#br0" timeOffset="35456.0278">11379 5400 5031,'-13'-78'5031,"6"47"0,-3 4-516,10 27-2838,-24-14-516,10 21-387,-11 10-258,1 13-258,-6 4 0,-1 10-129,-4 5-129,-2-1-645,10 5-3741,-6-7-387,8 3-258,-2-9-387</inkml:trace>
  <inkml:trace contextRef="#ctx0" brushRef="#br0" timeOffset="36320.0773">13093 4699 7740,'54'-64'5160,"-43"34"-516,-8 5 0,-21 1-4128,-3 15 0,-11 4 0,-3 7-258,-6 17 0,-1 14-129,0 6 129,7 14-258,9 2 129,7 9-129,12 1 0,7 1-129,15-4 129,10-1 129,4-7-129,3-4 129,-5-2-129,-3-7 129,-11-4-129,-11-4 0,-9-3 129,-15-6-258,-11-5 129,-2-5 0,-6-5 0,1-8-129,2-1 0,4-10-258,10-6-129,7-13-258,17 5-1548,0-13-2322,16 3-129,5-8-516,12 9 258</inkml:trace>
  <inkml:trace contextRef="#ctx0" brushRef="#br0" timeOffset="36572.0917">13018 5103 6321,'56'47'4773,"-30"-7"0,-10-5-1419,5 13-1677,-8-11-516,9 4-516,-4-12-129,5-5-129,-2-12-129,4-8-129,-3-8 129,0-10-129,-5-13 258,-3-4-258,-7-9 129,-4-2 0,-3-1 0,-11 2-129,-6 2 0,-4 7-129,-5 7 0,-4 6-258,4 19-1032,-8-2-3225,12 7-129,-1 2-645,10 5-387</inkml:trace>
  <inkml:trace contextRef="#ctx0" brushRef="#br0" timeOffset="38820.2203">14424 4920 6837,'0'-11'5031,"0"11"-258,-9 23-387,5 2-3225,4 23-516,3 5-387,7 8 129,2-3-258,3-3 0,5-8-129,3-16 0,2-14 0,1-15 0,0-10 0,-1-13 0,-4-13 129,1-7-129,-6-6 129,-3 1 0,-3 2 0,-4 7 0,-2 10 129,-3 12-258,-1 15 129,0 11-129,-1 20 0,1 16 0,0 12-129,1 9-129,4 7 129,1 8 129,2 1-129,1 2 129,-3-1-129,-6-7 0,0-7 258,-6-5-129,-8-8 0,-5-8 129,-8-12-129,-7-9 0,-6-11 0,-2-7 129,-2-11-258,1-4-129,3-8-258,1-17-1419,16 4-2451,5-11-516,16 2-387,4-9-129</inkml:trace>
  <inkml:trace contextRef="#ctx0" brushRef="#br0" timeOffset="39368.2516">14986 5201 7998,'31'41'4773,"-23"-9"-129,-3-3-516,-1 5-3483,-2-8-258,3-2 129,-5-12 0,0-12-129,0 0 0,-10-21 0,-2-14-129,-1-12-129,-3-18 129,2-17-258,0-17 0,4-9 129,6-5-129,4 4 129,10 0 0,8 14 0,5 18 0,6 20 129,3 24-129,2 19-129,-1 14 258,-2 19-258,-3 13 129,-4 6 0,-5 11-129,-9 1 0,-7 2 0,-3-2-129,-11-1 0,-9-6-258,-5 3 0,-7-9-258,-1-4 258,-2-6-258,4-3 258,4-7 0,6 2 258,10 1 258,9 1 0,5 6 129,11 5 0,9 3 258,3 5-258,3 6 129,1-3-258,-2 1 0,-2-6-129,-5-4-129,-2-3-387,-12-11-3741,6 2-387,-13-22-387,15 19-387</inkml:trace>
  <inkml:trace contextRef="#ctx0" brushRef="#br0" timeOffset="40924.3407">15541 4913 5289,'-8'0'4902,"8"0"0,-6 9-516,6-9-2580,4 8-516,9-6-387,10 4-258,6-6 129,7 2-387,4-2 0,2-1-258,-2-3 0,-5 1 0,-9 3 0,-7 5 0,-12 9-129,-7 10 129,-14 10-129,-10 7 129,-4 7-258,-7 4 258,-1 1-129,1-2 0,3-5-129,5-4 129,3-6 0,12-7 0,5-3 0,7-6-129,7-3 258,6-3-129,8-2 129,7-6-258,0-4 129,2-2-129,3 0-258,-7-10-903,3 2-3354,-8-8-129,-6-1-387,-10-8-258</inkml:trace>
  <inkml:trace contextRef="#ctx0" brushRef="#br0" timeOffset="41121.352">15505 5198 11094,'-12'0'5160,"12"0"-258,16 0-258,17-2-4257,9-2-129,7 1 0,6-2-129,1-4-258,0 6-387,-12-11-1419,1 12-2580,-14-5-387,-5 6-387,-11-6-258</inkml:trace>
  <inkml:trace contextRef="#ctx0" brushRef="#br0" timeOffset="41736.3872">17833 4085 9030,'-15'-28'5160,"-11"20"-516,-12-3 0,-6 11-3870,-12 8 0,1 20-129,-4 5-129,8 14-129,6 5-129,15 4-129,16-1 0,14-1 0,17-4-129,15-7 0,11 0 0,10-4 0,4-1 129,1-1-129,-5 1 129,-7 1-258,-9-1 258,-11 1-129,-15-2 129,-11-3 0,-14-6-258,-16-2 129,-8-5 0,-10-4 0,-6-5-258,-4-10-258,10 0-387,-3-13-2322,16 2-1548,9-14-129,19 3-516,7-13 129</inkml:trace>
  <inkml:trace contextRef="#ctx0" brushRef="#br0" timeOffset="41996.402">17686 4712 9288,'47'18'4902,"-32"8"-258,-9-1-387,7 10-3354,-8-6-258,10 3-129,2-8-387,6-5 129,3-7-258,2-7 129,1-5 0,-5-10-129,-4-4 129,-8-7-129,-7-4 129,-6-3 0,-14-4-258,-5 0 129,-6 6-129,-4-2-129,2 10-387,-1 1-387,15 14-2064,2-4-1677,12 7 0,12-2-645,15 2 258</inkml:trace>
  <inkml:trace contextRef="#ctx0" brushRef="#br0" timeOffset="42312.42">18458 4503 8643,'122'-28'5418,"-62"19"-387,-10-4-387,3 9-2451,-5 0-1677,3 4-258,-4 4-129,-6 5 0,-7 7-129,-13 6 129,-14 6 0,-8 7-129,-20 7 258,-9 6-258,-12 3 129,-3 2-129,0-4 258,5-3-258,10-8 129,13-4-258,13-12 129,12-7 129,15-8-129,12-7 0,10 0-129,4-7-258,4 0-516,-9-11-3741,4 2-387,-9-13-387,-9 0-387</inkml:trace>
  <inkml:trace contextRef="#ctx0" brushRef="#br0" timeOffset="42491.4303">18750 4650 8385,'-73'18'5418,"65"-6"-258,8-12-516,26 18-2838,15-13-1548,19 0-129,11-1 0,12-4-516,10 0-516,-6-3-3741,11-3-129,-6-14-516,-1 3-258</inkml:trace>
  <inkml:trace contextRef="#ctx0" brushRef="#br0" timeOffset="42704.4425">19782 4505 9288,'-4'-13'5160,"-25"13"-258,-6 7-129,-12 10-3870,1 14-387,-1 3 129,7 8-387,5 5 129,11 3-129,13 1 0,11-2-129,13-8 0,13-6-129,8-6-258,4-12-258,7-2-774,-9-15-3354,4 0-387,-12-17-387,-5-2-387</inkml:trace>
  <inkml:trace contextRef="#ctx0" brushRef="#br0" timeOffset="42861.4515">19562 4734 7224,'-64'-12'5289,"49"11"-258,15 1-129,9-4-2322,18 0-1935,12 4-387,12-2-387,3-6-1419,9 5-3096,-4-4-387,3 0-258,-7-8-516</inkml:trace>
  <inkml:trace contextRef="#ctx0" brushRef="#br0" timeOffset="43100.4652">20288 4140 9159,'-14'-33'5289,"14"33"-129,-12 28-387,9 17-3483,-2 17-1032,5 16 129,0 7-129,4 8-129,1-4-129,0-12-258,2-9-129,-2-18-516,7-5-2967,-10-27-1161,-2-18-258,0 0-387</inkml:trace>
  <inkml:trace contextRef="#ctx0" brushRef="#br0" timeOffset="43416.4833">20214 4123 10320,'12'-152'5418,"3"99"-516,15 30 129,3 12-4386,9 16-258,7 18 0,-2 10-258,-4 9 129,-6 3-258,-12 5 0,-14-3-129,-13-1 0,-20-7 0,-13-3-129,-11-10 129,-2-2 0,-1-3 0,9-3 0,8 0 129,12 0 0,14 5 0,10 0 0,16 2 0,7 3 0,8 3 0,4-1-129,3-5-516,9 6-2838,-8-14-1548,2-3 0,-5-11-903</inkml:trace>
  <inkml:trace contextRef="#ctx0" brushRef="#br0" timeOffset="43620.4949">20920 4057 9804,'14'-91'5547,"-14"91"-516,-15 8 0,4 42-3999,-13 17-516,5 15-258,-1 12-129,4 3-129,4 0-129,6-11-387,7-5-645,0-26-3741,17-13-129,-2-21-387,8-11-516</inkml:trace>
  <inkml:trace contextRef="#ctx0" brushRef="#br0" timeOffset="44032.5185">21050 4439 9288,'0'0'5160,"0"0"-129,-3 20-387,10 9-3870,3 1-516,4 2 129,6-5-258,1-3 0,1-9-129,1-9 0,-1-6-129,-4-6 129,-1-9-129,-4-6 129,0-4-129,1-7 129,0 1 0,-1 5 0,-1 0 129,1 9 0,-3 7 0,0 10 0,-3 10-129,-2 18 129,-2 13 129,-3 8 0,0 11-129,0 6-129,-2 1 258,-1 6-258,-4-7 129,1-4 0,-5-6-129,-3-8 0,-4-9 0,-8-10 0,-6-10 0,-5-13-129,-6-6-129,-10-12-516,8-5-3612,-11-16-516,8-3-516,4-13-387</inkml:trace>
  <inkml:trace contextRef="#ctx0" brushRef="#br0" timeOffset="44271.5322">21557 3943 9804,'121'12'5676,"-66"45"-516,-14 16-129,-2 23-4515,-5 22-258,-4 15 0,-14 7-129,-11 3 0,-11-8 0,-18-14 0,-14-21-129,-13-17 0,-10-15-645,-14-29-2580,6-3-1677,-3-18-645,6-6-387,5-7-258</inkml:trace>
  <inkml:trace contextRef="#ctx0" brushRef="#br0" timeOffset="69867.9961">3877 7282 2322,'-8'-15'3225,"2"-2"-258,5 5-258,-8-15 0,9 11-387,-6-18 0,6 14-387,-4-11-129,4 14-516,-4-1-258,4 18-258,0 0-258,-3 20-258,1 17-129,1 17 0,0 13-258,-2 15 258,0 10-129,-1 5 0,-1-3 0,-1-9 0,0-6 129,1-15-129,-1-15 129,1-12 0,3-15-129,1-9 129,1-13 0,0 0-129,0 0 129,5 0 0,-5 0-129,13-6 0,-4 5 0,4-2 0,3 0 0,1 2 0,4 1-129,-1-3-129,2 3-258,-1-5-387,2 5-2322,-9-3-1548,4-1-387,-11-6-258,3 3-129</inkml:trace>
  <inkml:trace contextRef="#ctx0" brushRef="#br0" timeOffset="70348.0236">4099 7702 7224,'0'13'4902,"0"-13"0,13 3-516,7-3-2967,-2-12-516,8-3-258,-1-6-129,2-4-258,-2-2-258,-3-2 129,-9 1-129,-7 3 0,-6 2 0,-6 7 0,-8 9 0,-6 7 129,-2 12-129,-2 11 129,3 13-129,3 5 0,5 5 129,4 0-129,9-2 129,4-7-258,10-8 258,7-9-387,9-13-129,-1-10-774,11-4-1290,-9-24-1290,7-2-903,-8-14-258,3-7-258</inkml:trace>
  <inkml:trace contextRef="#ctx0" brushRef="#br0" timeOffset="70518.0334">4502 7245 7611,'3'-123'4902,"-4"91"0,1 32-258,-18 25-2322,13 38-1161,-5 7-645,6 13-258,2 6-129,2 1 0,6-6-258,3-16-129,5-8-387,-6-24-2967,5-8-1161,-6-17-258,0-9-258</inkml:trace>
  <inkml:trace contextRef="#ctx0" brushRef="#br0" timeOffset="70653.0411">4525 7463 9030,'29'-11'4902,"-7"8"-774,4-2-3225,10 2-4773,7 0-774,9 0-516</inkml:trace>
  <inkml:trace contextRef="#ctx0" brushRef="#br0" timeOffset="71031.0627">5855 7204 11352,'27'-26'5547,"-8"7"-387,13 9-258,2-5-4257,7 13-129,-3 2-258,-3 6-129,-7 14 0,-12 7-129,-16 8-129,-7 8 129,-17 5-129,-10 8 0,-5 1 0,-4-3 129,4-3-129,4-2 129,9-7-129,8-9 258,9-8-129,9-9 129,11-10-129,11-6 0,7 0 129,9-10-129,4-3 0,1-3-258,4 0-129,-7-6-774,3 10-3612,-17-8-129,-5 7-516,-19-7-258</inkml:trace>
  <inkml:trace contextRef="#ctx0" brushRef="#br0" timeOffset="71193.072">5844 7449 10320,'-18'-8'5160,"28"-9"-387,19 8 0,14-3-4128,15 6-387,11 2-774,-3-6-3870,12 8-387,-4-7-258,-2 5-387</inkml:trace>
  <inkml:trace contextRef="#ctx0" brushRef="#br0" timeOffset="71432.0857">6717 7187 10449,'24'-38'5547,"-24"38"-645,-6-20 0,-6 20-4128,-13 9-387,-1 12 0,-5 10-258,1 7 0,2 7-129,5 2 129,11 1-129,6-2 0,6-5 0,14-6 0,8-11-258,4-9-387,11 1-2451,-7-13-1677,1-3-387,-10-4-258,-3-4-387</inkml:trace>
  <inkml:trace contextRef="#ctx0" brushRef="#br0" timeOffset="71577.0938">6634 7474 9030,'-17'-10'5160,"17"-9"-258,21 10-258,6-13-3225,16 7-774,3-4-258,1-5-1419,5 10-3741,-10-6 0,-2 4-645,-6-4-387</inkml:trace>
  <inkml:trace contextRef="#ctx0" brushRef="#br0" timeOffset="73572.2081">7403 7572 5934,'-6'36'5031,"4"-20"-258,2-16-387,-5 11-2838,-4-18-387,5-10-387,-3-17-258,4-12-258,0-17 129,3-12-387,0-16 0,3-13 129,5-9-129,4-2 129,5 4-129,2 9 129,4 12 0,2 18 0,3 19 0,1 28 0,-1 25 0,-1 17 0,-5 23-258,-4 12 258,-7 15-258,-7 8 0,-4 6 0,-10-3-129,-6-2 129,-5-5 0,0-9 129,-2-3-129,2-11 0,4-5 129,4-4-129,6-4 258,7-6-129,5-1 0,12-1 0,1-4 0,7-4-387,3-8-516,8 0-3225,-3-8-516,-1-3-129,-4-7-774</inkml:trace>
  <inkml:trace contextRef="#ctx0" brushRef="#br0" timeOffset="73783.2201">7942 6727 7353,'-14'-17'5418,"-3"47"-387,-7 11-258,2 22-1935,0 5-2322,7 15 0,1 7-258,9 0-387,7 2-387,7-19-516,15-4-3741,-2-17-129,9-18-258,-1-19-645</inkml:trace>
  <inkml:trace contextRef="#ctx0" brushRef="#br0" timeOffset="74195.2436">8180 7011 8385,'0'0'5031,"-4"12"-258,-2 11-258,6 15-3612,2-8-258,11 2-258,2-8-129,6-4-129,3-8-129,1-7 0,0-5 0,-3-4 0,-6-9 0,0-6 129,-6-3-129,-3-2 0,-4-1 0,-1 4 258,0 1-258,-2 8 0,0 12 0,0 0 0,11 22 0,-4 12 0,1 13 0,0 14-129,-1 10 0,-2 3 129,-3 6-129,-2 0 129,-3 0 129,-9-7-129,-7-7 129,-5-6-129,-4-11 129,-6-3-129,-3-12 0,-5-11-516,8 2-2709,-5-23-1290,10-2-387,3-13-129,11-12-645</inkml:trace>
  <inkml:trace contextRef="#ctx0" brushRef="#br0" timeOffset="74592.2663">8627 6659 9288,'0'6'5289,"10"20"-387,16 15-387,4 6-3741,9 15-258,0 6 0,-3 8-258,-5 8-258,-10 2 0,-14 2 0,-8-4 0,-18-3-129,-9 1 129,-7-9 0,-5-5-129,4-10-516,-5-19-2838,13 0-1161,4-14-258,13-10-387,11-15-387</inkml:trace>
  <inkml:trace contextRef="#ctx0" brushRef="#br0" timeOffset="74781.2772">9118 7549 11739,'34'0'5547,"-21"0"-258,-13 0-516,7-13-4773,-7 13-2064,0 0-2838,8-4-129,-8 4-774,0-15-387</inkml:trace>
  <inkml:trace contextRef="#ctx0" brushRef="#br0" timeOffset="75243.3036">10482 6863 8643,'0'0'5160,"21"0"-258,11-10-516,26 3-3870,10-3-129,17-1-258,7 1 0,-1-5-387,1 8-387,-15-6-1419,-9 11-2322,-26-2-774,-18 4-129,-24 0-258</inkml:trace>
  <inkml:trace contextRef="#ctx0" brushRef="#br0" timeOffset="75412.3133">10929 6807 8127,'-79'42'5031,"56"-4"-129,3 6-258,13 18-3741,5 7-258,5 11-129,6-1-258,2 2-258,1-9-129,-1-14-774,7-4-516,-11-26-2967,8-9-387,-4-19-387,3-13-129</inkml:trace>
  <inkml:trace contextRef="#ctx0" brushRef="#br0" timeOffset="76252.3614">10997 7125 1032,'29'-162'4773,"-14"101"387,-4 11-387,1 30-1419,-12 9-1161,2 35-774,-2 9-387,0 20-387,0 7-129,0 5-258,1 1 0,4-5-129,3-5 0,0-13 0,4-11-258,-1-14 129,4-14 0,-2-7 129,3-17-129,0-11 0,2-8 0,1-8 0,-3 4-129,0 2 129,-1 8-129,-3 8 129,-2 16-129,-2 10 129,0 21 0,3 10-129,1 7 258,3 7-258,6-3 258,4-3-129,8-9 0,-1-7 0,5-12 0,0-9 0,-3-5 129,-1-15-129,-6-5 0,-5-7 0,-6-5 129,-6-5-129,-9 2-129,-1 3 387,-6 3-387,-5 9 258,-1 10-129,-1 12 129,3 7-129,3 17 129,7 7-129,1 7 0,12 1 129,3-1-129,6-4-129,0-7 129,1-8 0,1-7 0,1-9 0,-3-3 0,-2-12 129,0-8-129,-2-5 0,1-6 129,-1-1-129,1-1 0,-2 4 0,-2 4 0,0 7 0,-3 9 0,1 9 0,-2 6 0,-2 11 0,-1 7 0,2-1 0,-2 2 0,3-1 0,0-4 0,1-6 0,-1-1 0,0-8 0,3-5-129,0-3 258,-1-9-129,4-5 0,0-7 0,2 2 0,0-2 0,-1 4 129,-1 3-258,-2 8 129,-2 6 0,2 3 0,-4 15 0,0 2 0,-1 5 0,1 2 0,1-2-129,1 1-516,-4-10-2838,8-1-1419,0-10-387,4-2-774</inkml:trace>
  <inkml:trace contextRef="#ctx0" brushRef="#br0" timeOffset="76804.3928">13358 6869 8643,'-14'43'5289,"17"-11"-258,8-1-516,9 9-3999,2-2 129,8-1-516,2-13 129,1-6-387,3-12 129,-3-6 129,-1-9-129,-1-10 129,-6-11-129,-3-8 0,-3-2 0,-5 2 0,-7 1-129,-1 9 129,-6 10 0,0 18-129,0 9 258,0 23-258,1 21 258,5 17-129,5 17 0,-1 9 0,3 7 129,-2-6-258,-3-1 258,-5-5-129,-5-10 129,-12-16 0,-9-14 129,-10-10-129,-9-12 0,-3-11 129,-6-11-258,1-7 0,3-10-387,3-24-1935,15-2-2451,6-17-516,21-10-129,5-12-645</inkml:trace>
  <inkml:trace contextRef="#ctx0" brushRef="#br0" timeOffset="77268.4194">13972 7190 7611,'31'63'5160,"-26"-29"-387,-5-7-129,-5-2-4128,-6-11-129,2-10-129,-6-11 129,1-18-129,-1-15-129,2-11 129,-2-16-387,6-14 129,7-20-129,4-10 129,10 1-129,6 6 129,7 8-129,4 13 0,5 15 258,2 19-129,1 28 0,-5 21 0,-1 12 0,-1 17 129,-6 10-258,-7 9 258,-7 4-258,-8 5 258,-4-1-258,-14-3 129,-5-5 0,-8-5 0,-1-6 0,-4-1 0,3-6-129,5-3 258,6-3 0,7 2-129,9-1 258,5 1 129,12 2-129,8-3-129,5 1 129,5-1-258,5 2 0,-3-8-645,10 5-3225,-10-14-774,3-2-516,-5-8-516</inkml:trace>
  <inkml:trace contextRef="#ctx0" brushRef="#br0" timeOffset="77600.4384">14576 6804 8643,'48'-26'5418,"-23"19"-516,5 7-387,-1 0-3870,2 6 0,-5 5-387,-5 6-129,-7 5-129,-8 7 0,-7 2 0,-11 6 0,-11 4 129,-3 5 0,0-3 0,-3 1 0,8-4 0,2-5 0,11-8 0,8-3 0,8-7 0,11-8-129,9-1 129,2-6-129,4-2-129,0 0 0,-2-4-387,-8-16-1290,-2 11-2967,-9-11-258,-8 1-387,-8-8-258</inkml:trace>
  <inkml:trace contextRef="#ctx0" brushRef="#br0" timeOffset="77764.4477">14612 7031 9933,'-40'-4'5547,"40"4"-645,14-9 129,15-3-4515,18 3-258,11-6 0,10-2-129,2 2-258,-5-6-903,4 7-3612,-17-3-387,-9 6-258,-20-1-516</inkml:trace>
  <inkml:trace contextRef="#ctx0" brushRef="#br0" timeOffset="79319.5367">5596 9122 3870,'12'-37'5160,"-8"22"-258,-4 15-129,0 0-1290,0 44-1935,-5 4-129,5 25-387,-5 16-387,4 10-129,1 3-129,0-5-129,1-13-129,4-14-129,1-18-129,-4-21-129,-2-31 0,0 0-129,-2-27 129,-7-19-129,-1-17 258,2-21-129,-1-12 0,5-19 0,4-17 258,4 0 0,6 4 129,7 12 0,5 13 129,1 21-129,0 18 258,0 29-129,-4 28-129,-4 15 129,-6 20-129,-6 17 0,-3 13-258,-1 10 129,-8 8 0,-4 0 0,-1-1-129,0-10 258,0-4-258,4-15 258,6-14 0,4-9 0,5-11-258,12-4 258,8-1 0,5 0 0,3 3 0,0 6-129,-2 4 0,-4 7 0,-6 8 129,-9 2-129,-11 9 0,-6 3 0,-14 4 0,-8-3 0,-4-3-129,-4-6-129,3-11-387,-1-14 0,13-11-129,3-21-129,17-10-129,4-18 129,18 2 258,5-5 0,7 4 774,2 9 258,0 8 129,2 23 129,-8 3 129,2 19 129,-9 3-258,1 9 0,-4-2-258,3-1-129,-1-10 0,2-5-129,2-13 0,0-5-129,0-13 0,0-7 129,-6-5-129,1-6 0,-7 0 0,-5-1-129,-4 6 258,-3 3-129,-2 7-129,0 6 129,0 15 0,0 0-129,0 17 129,0 11-129,8 4 129,0 3-129,5 0 129,4-2 0,3-8 0,2-7 0,1-10 0,2-8 0,0-9 0,-1-11-129,-1-7 129,0-8 0,-5-9-258,0-12 258,2-10-129,-7-18-129,1-12 129,-3-4 129,-1 1 0,-3 9 0,-3 13 387,-3 23-258,-2 24 129,1 30 0,-9 41 0,6 23 0,2 19 0,1 9 0,7 7-129,8 1-129,4-7 129,1-11-129,3-14-129,-3-17-516,4-5-2193,-8-27-1935,-4-9-129,-12-10-645,0-14 0</inkml:trace>
  <inkml:trace contextRef="#ctx0" brushRef="#br0" timeOffset="79459.5447">6515 9226 11739,'-3'-41'5160,"26"28"-516,14 4 129,9-6-4515,11-2-1032,10 2-3741,-5 0-129,1-1-645,-5-1-387</inkml:trace>
  <inkml:trace contextRef="#ctx0" brushRef="#br0" timeOffset="80759.6192">8846 9045 4644,'0'-19'4773,"0"7"0,0 12-387,10-24-2967,2 16-516,-4-5-129,3 7-129,-3-4-129,3 7-129,-11 3 0,15 0-129,-15 0 0,7 7 0,-7-7 129,4 18-258,-4-18 0,0 15 0,0-15 0,0 14 0,0-14-129,0 0 129,0 13-129,0-2 129,11 5-129,7 5 129,6 4-129,8 3 129,7 2 0,5 6 0,4-3-129,2-4 0,-3-4 0,-7-6-516,-3 6-1161,-12-14-2838,-5-1-516,-10-10 0,-10 0-516</inkml:trace>
  <inkml:trace contextRef="#ctx0" brushRef="#br0" timeOffset="80980.6318">9235 8833 8256,'0'-15'5160,"-2"23"-387,-3 17-258,-5 7-3999,0 14 0,-8 3-129,0 12-129,-9 2 129,0 2-387,-2-5-516,-2-12-516,10-2-3354,-3-11-258,12-6-516,8-15 0</inkml:trace>
  <inkml:trace contextRef="#ctx0" brushRef="#br0" timeOffset="81467.6597">9659 9344 9546,'46'34'5289,"-46"-34"-258,9 12-258,-16-13-4515,-3-9 0,-4-12-129,-2-6-129,-2-11 0,3-7 0,0-10 0,2-16-129,6-9 129,6-13-129,3-8 0,9-1 129,7 2-129,5 9 129,5 10 0,-1 16 0,4 20-387,-3 22 387,2 19 0,-5 13 0,-3 13 0,-3 12-129,-7 7 258,-7 6-129,-5 3 258,-8 1-516,-9 3 516,-9-5-258,-2-2 129,-5-7-129,0 0-129,2-7 129,8 1 0,5-1 0,11-3 129,7 2 0,10 1 0,12 3 129,9 0 0,4 1-129,4-1-129,-1-5-258,5 7-2580,-9-15-1806,1 2-387,-11-10-387,3-2-258</inkml:trace>
  <inkml:trace contextRef="#ctx0" brushRef="#br0" timeOffset="81911.6851">10139 9032 3999,'4'7'5289,"-4"7"-258,5 10-258,-1-4-1935,10 6-2064,-1-9-129,10 3-129,-1-12-258,5-7-129,0-1-129,-3-9 0,-2-8 129,-3-3-129,-3-6 258,-3-2-258,-5-5 129,-2 1 0,-2 3 0,-2 3-129,-1 9 0,-1 17 129,0 0-129,12 12 129,-6 20 0,2 14 0,1 9 258,2 12-129,2 9 0,-2 4 0,0 5 0,-3-1 0,-2 1-129,-4-2 0,-2-6-258,-3-7 258,-8-10-129,-3-3 0,-2-10 0,-2-6 129,-3-9-129,-3-6-129,1-4-258,-6-10-1032,9 2-3483,-7-13-258,5-1-129,2-10-774</inkml:trace>
  <inkml:trace contextRef="#ctx0" brushRef="#br0" timeOffset="85628.8977">11148 9312 6450,'14'4'5031,"-14"-4"-258,14 15-387,-11-3-3870,1 13-258,-4 1-129,0 4-516,-1 14-1161,-8-9-2709,-2 0-387,1-4-387,0-5 0</inkml:trace>
  <inkml:trace contextRef="#ctx0" brushRef="#br0" timeOffset="87912.0283">12865 8765 3870,'-3'-25'4515,"0"13"-129,3 12-1935,-7-17-903,7 17-516,0 0 0,0 23-387,0 2 0,5 13-129,1 3-258,3 7 129,2-1-129,3 1 129,0-10-258,3-6 0,0-13 0,1-7 0,-2-9 0,0-3-129,-2-10 129,-2-2-129,-2-2 129,-1 0-129,-4 3 0,-1-1 0,-4 12 0,5-14 0,-5 14-129,0 0 129,0 0 0,0 0 0,0 0-129,0 0 129,0 0-129,0 0 129,0 0-129,0 0 129,0 0-129,0 0 129,0 0-129,0 0 129,0 0 0,0 0 0,0 0 0,0 0-129,-6 0 129,6 0 0,0 0 0,0 0 0,0 0-387,0 0 129,0 0-129,0 0-129,0 0-645,0 0-3225,0 9-258,0-9-387,0 0 387</inkml:trace>
  <inkml:trace contextRef="#ctx0" brushRef="#br0" timeOffset="88648.0704">12887 8906 3483,'10'-46'4773,"-5"32"-258,0 1-1548,5 13-1032,-10 0-774,16 6-387,-8 6-387,-1 4-129,-2 3 0,0-2 0,-5 0-129,0 2 129,-10-9-129,1 0 0,-2-6 129,-4-3 0,-1-1-129,2-1 0,2-4 0,2 0 0,10 5-129,-11-11 0,11 11 0,0 0-129,9-10 0,0 7-129,2 3-258,-3 0 129,2 3-387,-10-3-903,0 0-2838,0 17-258,0-17-129</inkml:trace>
  <inkml:trace contextRef="#ctx0" brushRef="#br0" timeOffset="89621.126">13456 8690 7482,'-2'-22'5418,"2"22"-387,14 1-129,10 18-3870,8 5-129,13 13-387,4 3-129,5 7-129,-1 1-258,-2-8-258,-6 2-1161,-14-13-3225,-6-5-516,-13-15-129,-12-9-387</inkml:trace>
  <inkml:trace contextRef="#ctx0" brushRef="#br0" timeOffset="89816.1372">13818 8610 7353,'-15'-60'5418,"5"55"-645,-11 5 129,2 25-3741,-20 8-129,-1 18-645,-11 13 0,-3 7-258,-2 5-129,3-1-387,13 4-1548,5-23-2838,19-7-258,10-20-387,15-15-387</inkml:trace>
  <inkml:trace contextRef="#ctx0" brushRef="#br0" timeOffset="90335.1667">14147 8976 6321,'1'48'5160,"-1"-36"-387,0-12-258,-10-12-3870,-2-13 258,3-4-387,-7-17 129,3-4-387,-3-15-129,4-9 129,0-12-129,5-10-129,4-6 0,3 0 129,7 7-258,6 8 129,5 15 129,6 17-258,2 21 258,6 19-129,2 18 258,-2 21-258,1 9 0,-4 9 129,-8 6-129,-4 1 0,-9 3-129,-9 1 129,-13-1-387,-14-2 258,-8-1 0,-7-6-129,-2-1 258,0-6-258,8-2 258,7 0 0,12-4 258,17 2-129,9-5 0,19 5 0,12-1 0,8-1 0,2 1-129,-1-4 0,-3 1-387,-8-14-516,-2 4-3612,-11-4-258,-9-4-516,-5-6-129</inkml:trace>
  <inkml:trace contextRef="#ctx0" brushRef="#br0" timeOffset="90816.1944">14634 8453 7740,'0'0'5418,"0"0"-645,0 0 129,11 0-3999,12 1-387,3 4 129,6 6-387,-2-3 0,2 6-129,-9 2 0,-6 7-129,-11 3 129,-6 7-258,-14 6 258,-10-2-129,-3 4-129,-1 0 129,1-4 0,5-4 129,8-7-129,10-10 0,4-16 129,23 3-129,6-6 129,9-11-258,5 1-387,-2-11-645,6 8-3354,-12-2-516,-5 6-258,-12-3-258</inkml:trace>
  <inkml:trace contextRef="#ctx0" brushRef="#br0" timeOffset="91004.2051">14685 8632 10191,'-43'-12'5289,"43"12"-258,0-12-129,25 7-4257,7-2-387,10 2 0,7-2-129,5-1-258,-1 6-516,-9-8-3354,1 9-1032,-12-5-129,-5 3-645</inkml:trace>
  <inkml:trace contextRef="#ctx0" brushRef="#br0" timeOffset="92007.2624">17658 8047 3999,'40'-75'4902,"-28"35"-387,-9 3 129,-9-8-3225,-1 10-129,-15-2-129,0 13-387,-14 8-258,-6 13 0,-8 7-129,-5 22-258,-4 17 387,5 16-258,5 10 0,13 6-129,16-1 129,20 0-129,13-5-129,25-4 129,12-7-129,11-8 129,4-10 0,-3-4 0,-10-5 0,-11-1-129,-13-4 129,-17-1-129,-12-3 129,-20-3-129,-16 0 0,-7-4 0,-9-4 0,-3-4 129,1-4-129,3-3-129,10-7 0,10-10-387,20 2-774,6-14-3225,20-2-258,14-7-387,17 5-258</inkml:trace>
  <inkml:trace contextRef="#ctx0" brushRef="#br0" timeOffset="92255.2767">17616 8398 6063,'59'22'5289,"-43"4"-387,-6 9-258,-7-5-2322,9 11-903,-1-11-645,11-2-387,6-11-129,5-9 0,1-8-258,1-6 0,-3-8 129,-9-5 0,-11-3-258,-12-6 129,-16-1-129,-13 1 129,-10 2 0,-8 2-129,-1 5 129,-1 4-258,7 5 0,12 3-516,20 7-3741,10 0-129,28-6-387,13-2-516</inkml:trace>
  <inkml:trace contextRef="#ctx0" brushRef="#br0" timeOffset="92647.2991">18579 8200 5934,'0'0'5031,"13"1"-387,-1 3-129,2-5-3096,10 1-516,3 0 0,11 0-129,-2-1 0,4 1-258,-7 1-258,-2 6-129,-9 5 0,-7 3 0,-14 8-129,-8 5 0,-15 6 0,-7 4-129,-9 3 258,-1 0 0,1-1 0,3-4-129,7-3 258,9-4-129,11-10 0,8-7 129,12-7-258,12-5 129,4-2 0,6-7-129,3-2-387,-3-10-903,2 7-3612,-10-6 129,-2 1-258,-12-3-774</inkml:trace>
  <inkml:trace contextRef="#ctx0" brushRef="#br0" timeOffset="92809.3084">18606 8365 10965,'-39'7'5160,"39"-7"-516,16 1 129,19-1-4386,14-3-516,18 3-1290,5-9-3225,7 2 0,0-3-645,-3 1-129</inkml:trace>
  <inkml:trace contextRef="#ctx0" brushRef="#br0" timeOffset="93040.3216">19416 8201 8127,'45'-42'5031,"-28"26"0,-10-2-129,1 13-3354,-8 5-516,-11 2-258,-11 14-129,-3 9-129,-4 7-258,0 4 0,2 5-129,7 2 0,6-4 0,12 0-129,4-6-129,15-8 129,8-4-387,2-12-645,12-1-3612,-12-8-387,0 0-258,-10-12-645</inkml:trace>
  <inkml:trace contextRef="#ctx0" brushRef="#br0" timeOffset="93180.3296">19319 8351 11223,'-11'-4'5289,"19"-2"-645,16 1 0,17-2-5031,4-7-3870,12 5-258,2-4-774,2 2-258</inkml:trace>
  <inkml:trace contextRef="#ctx0" brushRef="#br0" timeOffset="93656.3568">20048 8407 9159,'0'12'5031,"-8"-9"0,0-10-516,0-7-3870,-5-11 129,1-6-387,-4-13 0,1-4-129,-1-13 129,4-7-258,6-9 0,6-4 129,1 0-387,12 4 129,7 11-129,5 9 129,5 15-258,2 18 387,2 16-129,-3 17-258,-4 19 387,-6 10-129,-9 8 0,-10 6-129,-9 3 129,-10-3-129,-8-3 129,-4-7 0,0-6-129,2-5 258,5-4-129,10 0 129,8-2 0,8 3 129,14-2-129,9 3 129,6 3-258,5-1-129,4-2-516,-8-14-2451,8 3-1677,-7-10-645,-1-5-129,-7-6-387</inkml:trace>
  <inkml:trace contextRef="#ctx0" brushRef="#br0" timeOffset="93879.3696">20630 7698 7224,'-17'-32'5289,"-8"40"0,-2 25-258,-2 10-2322,6 17-2193,1 12 0,7 10-129,6 3 0,8-1-129,6-3-258,10-6 0,6-11-387,2-20-387,13-8-4128,-9-20 0,6-7-645,-7-11-387</inkml:trace>
  <inkml:trace contextRef="#ctx0" brushRef="#br0" timeOffset="94060.3799">20794 8025 10320,'1'-19'5418,"8"26"-387,3 19-129,5 7-4644,11 6-129,4 1-129,1-2-129,3 1-387,-5-13-774,1-2-3483,-9-12-258,-6-7-387,-7-6-387</inkml:trace>
  <inkml:trace contextRef="#ctx0" brushRef="#br0" timeOffset="94225.3894">21083 8060 8385,'-29'-4'5418,"5"23"-258,-11 3-258,2 10-3612,-10-2-516,2 7-258,-2-2-387,3-6-645,16 2-3612,2-11-903,13-3-516,9-17-258</inkml:trace>
  <inkml:trace contextRef="#ctx0" brushRef="#br0" timeOffset="94471.4034">21129 7729 10191,'63'-55'5547,"-28"55"-387,0 11 0,7 29-4644,-3 10 0,3 16-129,-7 11 0,-8 8 0,-15 0-129,-10 4 0,-14-1-258,-18-6 129,-11-7-129,-12-5-258,-4-1-774,-15-15-3870,8 1-387,-3-15-258,6-4-774</inkml:trace>
  <inkml:trace contextRef="#ctx0" brushRef="#br0" timeOffset="96047.4935">5851 10737 7740,'6'-15'5289,"-6"4"-516,-1 0 129,-9-10-2709,10 21-774,-24-25-516,8 14-387,-9 7-129,-5 4-258,-8 7 0,-10 14-258,-5 13 129,0 8-129,-1 8 0,5 8 129,8 0-129,9-2 0,17 0 0,15-7 129,12-8-129,19-5 129,9-3-129,8-6 129,5-1-129,3-2 129,-1 3 0,-3-2 0,-7 1 0,-8 0 0,-10 2 129,-12-2-129,-12 1 0,-9-4 129,-15 2-129,-10-1 129,-13-3-129,-6-1 0,-5-3 129,-2-4-129,7-5-258,5-8-129,16 0-1032,7-18-3354,22-5 0,17-14-387,19-2-516</inkml:trace>
  <inkml:trace contextRef="#ctx0" brushRef="#br0" timeOffset="96315.5089">6008 11173 11481,'30'58'5160,"-20"-20"-516,-1-14-645,9 13-3354,3-10-258,8-8 0,1-9-129,5-10-129,-3-5 0,2-12 0,-8-5-129,-6-3 129,-9-6-129,-8 2 129,-6-2-129,-11 2 0,-8 4 0,-5 4 0,-3 9 0,-3 5-387,3 11-774,0 4-3612,7 11 129,2 0-645,8 3-387</inkml:trace>
  <inkml:trace contextRef="#ctx0" brushRef="#br0" timeOffset="97023.5494">7552 11308 7353,'-21'64'5031,"4"-51"-258,2-13-258,-6-24-3096,9-7-387,-5-23 0,11-8-645,4-23-129,2-12-258,9-14 129,7-5-129,5 0-129,3 12 258,4 9-129,-4 15 0,0 20 129,-3 24-129,-2 24 129,-4 24-129,-5 22 0,-6 13 129,-4 10-129,0 9 0,-10 5 0,-6-2 0,-3-3 0,-4-12-129,1-6 258,-2-9-258,3-5 129,4-3 0,6-6 0,6 5 129,7 0 0,12 5-129,7 2 129,6 2 0,8-1-129,0-5 0,2-2-258,-3-12-516,3 3-2193,-12-16-1806,0-5 0,-8-8-387,0-9-387</inkml:trace>
  <inkml:trace contextRef="#ctx0" brushRef="#br0" timeOffset="97279.564">8048 10403 9288,'-2'-63'5160,"-8"63"-387,-8 21-258,3 25-3225,-8 12-645,3 25 0,-2 12-258,6 19 0,2 2-129,7 0 0,7-5-129,5-14 0,9-14-129,7-21-129,5-18-258,2-29-516,8-2-2322,-8-22-1548,2-10-387,-7-17-129,-1-9-387</inkml:trace>
  <inkml:trace contextRef="#ctx0" brushRef="#br0" timeOffset="97460.5744">8179 10770 5934,'6'-58'5160,"3"58"-129,7 2-516,8 27-1548,2-3-1935,11 10-516,-1-2 0,4 5-387,-1 0-258,-7-9-516,0 8-1290,-15-18-2580,-3-4-516,-14-16 0,8 1-258</inkml:trace>
  <inkml:trace contextRef="#ctx0" brushRef="#br0" timeOffset="97632.5842">8493 10765 3870,'-8'-66'5031,"-1"50"-129,-2 17 0,-11 16-2064,7 26-774,-13-1-645,4 12-774,-3 3-129,2 1-387,4-1-387,3-15-774,13-6-3483,1-15-258,6-10-258,8-11-516</inkml:trace>
  <inkml:trace contextRef="#ctx0" brushRef="#br0" timeOffset="97863.5974">8546 10539 5160,'55'-104'5289,"-21"80"-258,3 24-258,-1 13-2451,8 36-1032,-9 8 129,3 19-903,-11 7 0,-5 11-258,-16 3-129,-6-2-129,-14-2 129,-7-10-258,-6-11 0,-4-14-129,7-7-645,-2-24-3225,15-14-516,11-13-645,1-26-258</inkml:trace>
  <inkml:trace contextRef="#ctx0" brushRef="#br0" timeOffset="98032.6071">9179 10802 8643,'76'-26'5289,"-38"21"-516,6 1-129,-3-10-3999,5 12-645,0 2-774,-12 0-3354,-2 1-516,-10 6-516,-11 8-129</inkml:trace>
  <inkml:trace contextRef="#ctx0" brushRef="#br0" timeOffset="98172.6151">9356 10983 5031,'-31'30'5289,"31"-30"-258,12 8-387,13-8-1677,6-6-2580,11-8-645,8 0-3999,0 2-258,0-1-516,0 1-258</inkml:trace>
  <inkml:trace contextRef="#ctx0" brushRef="#br0" timeOffset="98647.6422">10200 11056 8256,'0'84'5289,"-6"-53"-129,4-9-516,2-22-3870,0 0-129,-10-13-258,8-16 0,-4-11-129,4-7 0,-4-13-258,3-5 129,2-9-129,1-9 129,8-6-129,7-3 129,7 5-258,4 8 129,5 11-129,2 15 0,1 21 0,-4 23 129,-1 17-129,-8 22 0,-4 11 0,-7 6 129,-6 3-129,-7 3 258,-10-4-258,-8-3 258,-7-3-129,-3-6 0,-2-4 129,0-3-129,8-2 129,3 0-129,11-2 129,9-2-129,8 1 258,13 1-387,9 0 258,2-3-387,9 2-516,-5-11-3999,6 0-258,-3-12-258,0-2-516</inkml:trace>
  <inkml:trace contextRef="#ctx0" brushRef="#br0" timeOffset="98856.6542">10798 10486 6321,'5'-78'5418,"-14"71"-387,-9 17-387,-1 40-2580,-7 3-903,9 21-516,0 4-129,7 5-258,8 0-129,2-10-387,15-6-387,-3-21-3741,13-7-645,0-22-387,6-11-258</inkml:trace>
  <inkml:trace contextRef="#ctx0" brushRef="#br0" timeOffset="99275.6782">10960 10768 6450,'1'-17'5289,"-1"17"-258,10 2-516,-2 23-3225,2-7-516,5 4-516,2-4 129,4-1-258,1-5 0,0-2-129,-1-10 0,0-2 0,-3-11-129,-2-3 258,-4-4-258,-1-1 258,-1 0-258,-2 3 258,-3 3-258,-5 15 258,0 0-129,0 0 129,3 24 129,-1 8-258,-2 9 258,0 7-258,1 11 129,3 6-129,2 3 129,1-3-129,-1-5 0,-3-2 0,-3-6 0,-2-6 0,-8-8 0,-9-10 0,-7-6 0,-7-5-129,-5-4-129,-5-11-258,4 3-516,-8-10-3612,15-11-387,6-15-258,12-16-387</inkml:trace>
  <inkml:trace contextRef="#ctx0" brushRef="#br0" timeOffset="99515.6919">11430 10265 10062,'81'53'5676,"-40"15"-516,-4 10 129,3 13-4773,3 9 0,-4 9-258,-11 2 0,-12-5-129,-14-9-129,-7-10-129,-13-12 0,-14-11-129,-7-7 0,-5-15-387,7-3-1677,-2-20-2709,9-6-258,4-11-387,10-3-129</inkml:trace>
  <inkml:trace contextRef="#ctx0" brushRef="#br0" timeOffset="99712.7031">12262 11140 11352,'50'16'5805,"-50"-16"-645,11 0-387,-11 0-5934,0 0-3612,-13 2-387,-2-2-645,0-5-387</inkml:trace>
  <inkml:trace contextRef="#ctx0" brushRef="#br0" timeOffset="117475.7192">1882 12622 7224,'-96'-26'4902,"67"-1"0,9-7-516,14 2-3354,-2-6-258,8 10-258,8-2-258,7 3-129,10 7-129,11 2 0,11 6-129,10 4 258,16 6-258,7 0 129,13 2 129,14 0 0,11 0 258,10 1-258,12-1 0,12 1 0,13-1 129,18 0-129,17 0-129,10 2 0,17 6 129,12 1-129,13 6 129,9 2-258,10 2 387,8 3-387,9-4 258,11 1-129,12-5 0,8-5 0,36-2 0,-14-7 0,12-1 0,40-7 0,-17-4-129,4-3 129,27-2 0,-11 1-129,-9-5 0,32 3 129,6-5-258,-28 4 387,37 0-258,4 2 129,0 4 0,3 2 0,-6 4 129,-4 1 0,24 2-129,-31 0 129,-3 1 0,-5 0-129,-26-4 0,10-1 129,21-3-129,-32-1-129,-33-3 129,16-2 0,-10-1 0,-8-3-129,-7 0 0,-10-3 0,-37 0 0,13 1 129,-10-4-129,-14 1 0,-18-2 0,-17 0 129,-21-1 0,-18-1-129,-24 3 258,-19-1-129,-21 4 0,-22 3 129,-20 2 0,-17 2-129,-17 2 0,-14 1-258,-12 4-903,-19-4-3225,-9-3-516,-13-3-516,-9-5-258</inkml:trace>
  <inkml:trace contextRef="#ctx0" brushRef="#br0" timeOffset="121395.9434">3998 13513 645,'3'-12'4128,"-3"12"387,4-10-387,-4 10-1419,0 0-645,16 0-516,-16 0-516,18 9-258,-8 8 0,6 16-258,-1 5-129,2 15-129,-2 10 129,2 13-258,-4 8 0,-3 7-129,-5 4 0,-3 2 0,-2-3-129,-8-3 129,-3-10-258,-7-11 129,-3-7 0,-3-14 0,0-12 129,-3-16-258,2-10 258,-5-11-129,2-10 0,-2-12 258,1-15-258,2-12 129,-1-13 129,1-9 129,3-16 0,5-6 0,3-14 129,9-4 129,6-9-129,4 1 0,10 0 129,11 2-129,2 7-129,10 4 129,1 9-129,7 10 0,1 9-129,5 11 0,4 11-129,2 15 0,8 12 129,-1 13-129,2 13 0,-2 6 0,-5 18 0,-3 10 129,-8 4-258,-11 7 258,-9 5-129,-11 3 0,-9 1 0,-7 5 0,-6-3 0,-11 5-129,-10 0 129,-5 1-129,-6-2-129,-4-6 129,-5 2-129,0-8 129,2-4-129,2-6 0,9-8 129,6-4 0,12-5 0,6-7-129,10 2-258,0-13-774,19 10-3096,-7-4-516,0 2 0,-12-8-774</inkml:trace>
  <inkml:trace contextRef="#ctx0" brushRef="#br0" timeOffset="122227.991">4522 14572 3870,'5'-14'4644,"-5"14"129,2-15-516,-2 15-2064,0 8-1290,0 8-258,0 4 129,5 14-387,-3 9 0,1 15-258,0 10 258,1 12-258,-2 7 0,-1 3-129,-1-1-129,0-6 0,0-8-129,-1-15-129,1 1-1548,-4-24-2322,3-13-774,0-12 0,1-12 129</inkml:trace>
  <inkml:trace contextRef="#ctx0" brushRef="#br0" timeOffset="122799.0237">4522 14541 7353,'0'-32'4902,"0"18"-258,3 2-258,0-7-3354,11 9-258,0-5-129,8 7 0,1 2 0,5 6-258,-1 6 0,1 12-129,1 6-129,-3 7 0,-6 2-129,-4 5 129,-9-1 0,-4 1-258,-3-2 129,-9-4-387,-3-3 258,-7-5-387,0-2 129,-3-8-258,1 0 258,-2-9-129,5-2 258,0-3 0,2 0 258,6 0 0,0 0 129,10 0 0,-9 5-129,9 6 129,0 5 0,8 6 0,3 2 0,8 2 129,2 3 0,6 4 129,2 3-258,6 2 129,-7-3-129,2-1 0,-4 0-129,-4-2 0,-5-2-258,-8-6-387,1 4-774,-8-16-3096,-2-12-387,0 0-258,0 0-258</inkml:trace>
  <inkml:trace contextRef="#ctx0" brushRef="#br0" timeOffset="123349.0551">5659 13875 5031,'4'8'5031,"9"-8"-387,-5 0 0,10 3-2580,-6-9-258,12 6-387,-6-4-516,7 3-129,-5-3-387,4 4 0,-5-3-258,-3 3 0,-3 0-129,-4 0-129,-9 0-129,11 0-129,-11 0-258,0 0-1419,0 0-2580,0 0-387,0 0-129,-6-6-258</inkml:trace>
  <inkml:trace contextRef="#ctx0" brushRef="#br0" timeOffset="123700.0752">5726 14089 6837,'0'11'5031,"0"-11"-129,13 13-258,-13-13-2838,21 4-387,-6-4-387,7 3-258,-3-3-258,3 5-129,-3-5-129,-1 1-258,-3-1 129,-4 3-129,-1-2-129,-10-1 129,9 4-258,-9-4-387,0 0-2451,0 0-1548,4 12-387,-4-12-387,0 0-387</inkml:trace>
  <inkml:trace contextRef="#ctx0" brushRef="#br0" timeOffset="125608.1843">7138 12951 4386,'11'-42'4773,"-7"21"-387,-2 2-129,-4-3-2451,2 22-516,-9-21-129,9 21-645,-19 0-129,6 4-129,-6 11-129,-1 5 0,-5 6-129,-3 5 0,-1 1 0,-1 3 0,1 0 129,3-1-129,4-3 0,4-2 0,5-4 129,6-2 0,5-2 0,2 0 0,6-4 129,8 4 258,3-3-258,6 1 129,1 0-129,2 3 0,0 1 0,0 5-129,-4 1-129,-2 0 129,-5 0-129,-4 2 0,-1-3 0,-4-2 129,0-2-129,-2-3 0,0-1 0,-4-1 0,0-2 0,-3 2 0,-8-2 0,-2 3-129,-5-2 129,-7 0-129,-2 1 129,-2-4-129,0-2 0,0-4 0,3-2 0,2-5 0,7-2 0,2 0 0,7 0 0,8 0 0,0 0 129,0-14 0,7 10 0,6 0 0,3 0 129,5 4-129,3 0 129,-2 0 129,1 9-129,0 6 0,-3 3 129,2 11-129,-4 1 0,-5 10 0,0 2 129,-3 6-258,-2 3 129,-3 3 0,-3 5-258,-2-1 258,0 4-258,-6 0 258,-5 1-258,1-2 258,-5 0-129,-1-6-129,2-4 129,4-5-129,0-5 258,4-4-258,3-4 129,3-2-129,2-4 129,6-1 0,2-1 0,-1 0 0,2-5 0,2 1 0,-1-5 0,1 0 129,0-2-129,0-2 0,-1-3 0,1-4 0,0 2 0,-1-4 129,-1-2-129,-1-1 0,-1 0 0,2-3 0,-4-2-258,-7 5-258,18 0-1161,-18 0-3096,13-7 129,-13 7-645,13-7-387</inkml:trace>
  <inkml:trace contextRef="#ctx0" brushRef="#br0" timeOffset="140879.0578">21902 12494 4257,'163'-68'4773,"-63"35"-516,16 11 0,8 5-3096,3 6-516,10 15-129,-2 15 129,-2 23 0,-10 15 129,-5 25-129,-12 8 0,-2 24 0,-17 6-258,0 18 129,-10 8-387,0 11 258,-4 6 0,0 5-258,-3 15 129,-2 7-258,-7 6 129,-5 10 0,-7 2 0,-10 4-387,-14 0 129,-15 0 0,-10-16 129,-20-5 129,-20-12-387,-18-12 129,-24-9 129,-22-3 129,-13-13-129,-24-4-129,-21-7 0,-17-7 0,-14-12 129,-13-7 129,-7-17-129,-8-19 0,-8-20-129,-2-21 258,0-18-129,0-13 0,2-21 0,2-12-387,3-12 387,5-13-258,7-16 258,9-10-129,7-10 0,10-12 129,15-14 0,14-13 0,14-17 129,16-10 0,17-5-129,18-6 129,22-5 0,17-7-129,19 1 0,18-8 129,18 2-258,20-2 0,16 5 0,8 1-387,16 7 0,3 4 129,15 11-129,1 13 0,6 16 129,-1 10 0,5 15 129,2 8 129,8 13 129,3 5 129,3 6-129,1 3 129,5 6-129,11 2 0,3 7 0,0 4-129,1 8 0,-3 4 0,2 13-129,-3 5 0,-2 13-258,-10 3-645,2 11-2967,-8 11-258,-6 3-258,-2 14 0</inkml:trace>
  <inkml:trace contextRef="#ctx0" brushRef="#br0" timeOffset="141435.0895">23222 11160 1548,'0'-114'4257,"-8"69"129,-16 1-129,-15 9-2838,0 22-129,-19 6-516,5 16 258,-10 15-258,6 16-258,3 6 0,13 11-129,12 1-129,17 3 0,12-3-387,8-4 129,19-6-129,12-6 258,8-9-129,6-4 129,3-4 129,-1 0-129,-3 2 0,-5 0 0,-5 1 129,-6 2 0,-12 2 129,-12-1-387,-11 1 0,-7 1 129,-11-4 0,-13 3-129,-14-4-129,-11-2 0,-5 5-516,-6-13-1548,0 2-2322,3 1-258,0-5-516,6 1 129</inkml:trace>
  <inkml:trace contextRef="#ctx0" brushRef="#br0" timeOffset="142291.1386">20314 12830 4773,'45'-14'4515,"-22"16"0,2 20-387,5 14-2838,-2 6-516,8 20-129,-1 9-129,5 18-129,-2 12-258,2 13 129,-4 10 0,-4 9-258,-9 12 129,-8 10-129,-11 8 0,-9 3 129,-18 2 0,-9 5-129,-10 0 0,-4 1 129,-8-5 0,0-1 0,-3-10-129,-1-7 0,2-15 129,3-16-129,2-9 0,4-9 0,4-13-129,1-14-387,6-9 0,-1-13-903,13-1-2838,1-10-516,6-15-258,4-10-258</inkml:trace>
  <inkml:trace contextRef="#ctx0" brushRef="#br0" timeOffset="142735.164">20907 14260 2709,'0'0'4515,"23"0"-258,8 7-129,14-2-2967,22 5-645,14-10 129,19 0-129,17-17-258,15-11-258,14-12 0,11-8-258,8-12 0,3-14 129,5-10 0,3-10 0,0-8 258,-7-2 0,-8 0-129,-15-1 0,-12 9 129,-18 9-129,-22 13-129,-28 13-903,-26 15-3225,-19 19-258,-26 5-129</inkml:trace>
  <inkml:trace contextRef="#ctx0" brushRef="#br0" timeOffset="143111.1855">22397 13905 6063,'59'70'5031,"-30"-13"-516,-4 11-258,-5 12-3870,10 20-387,0 13 129,6 16-129,1 14 0,5 9 129,3 6-129,6 0 0,7 3-129,4-6 0,11-4 0,2-15 129,7-7-258,2-18-258,8-2-387,-5-25-1677,5-13-2064,-1-4-258,-7-16 0</inkml:trace>
  <inkml:trace contextRef="#ctx0" brushRef="#br0" timeOffset="143719.2202">20606 15459 2967,'27'28'4257,"2"-6"-258,4-5 0,7 4-2967,8 12-129,9 5-258,9 14 129,5 0 0,13 16 129,1-3-129,11 20 258,-1-4-387,7 10-129,-4-5-258,0 4-129,-7 2 0,-8 2-129,-12-2 0,-9-8-129,-10 2 0,-13-9-129,-9 3-645,-18-18-1161,-6 1-2580,-6-11-258,-6-4-645,-8-12 388</inkml:trace>
  <inkml:trace contextRef="#ctx0" brushRef="#br0" timeOffset="147961.4629">19395 14471 3096,'2'13'5160,"-2"-13"-258,9 9 0,-9-9-2193,10 2-645,-10-2-645,0 0-258,0 0-645,0 0-258,4 19-1032,-4-19-3870,-1 20 0,1-20-516,0 15-258</inkml:trace>
  <inkml:trace contextRef="#ctx0" brushRef="#br0" timeOffset="148319.4833">19585 14056 4257,'10'-9'4644,"4"4"-516,-3 5-129,3 0-2838,-5 0-387,7 4-258,-1 4 0,0 2-129,-2 5-129,1 2 0,-6 0 0,-2 4-129,-6 0 0,0 0-129,-9 0-258,-6-1-387,3 6-903,-11-11-2709,5-7 0,0-2-387,3-6 0</inkml:trace>
  <inkml:trace contextRef="#ctx0" brushRef="#br0" timeOffset="148591.4989">19769 13941 3999,'2'-15'5031,"-2"15"-516,0 0 0,0 0-1548,-9 0-1548,9 8-516,-4 6-387,0 7-258,-1 2 0,0 7 0,1 0-129,1 4-129,3-2 0,0 1 0,7-6-129,7-8-258,6 1-645,-2-11-3354,8-1-258,-1-8-258,3 0-387</inkml:trace>
  <inkml:trace contextRef="#ctx0" brushRef="#br0" timeOffset="149216.5347">19600 14570 1548,'0'0'2064,"0"0"-1419,0 0-645,0 0-258,3 8-1032,3 3-1290</inkml:trace>
  <inkml:trace contextRef="#ctx0" brushRef="#br0" timeOffset="150227.5925">19441 14526 4128,'8'-9'4515,"-8"9"0,15-1-1419,-15 1-903,13 0-903,-13 0-387,21 8-129,-10-6-129,3 5-387,-1-1-129,-3 0 0,-10-6 0,5 13-129,-5-13 0,-15 12 0,-3-5 0,-4-1-129,-3-2 129,0-2 0,1-2 0,6 0 0,4-5 129,14 5-129,-5-22 129,10 9 0,9-3 0,6 0-129,0 3 129,1 4-129,-3 3 129,-2 2-129,-6 4 129,-10 0-129,8 10 0,-8-10 0,-10 19 0,10-19-129,-15 15 0,5-12-387,6 8-1548,4-11-2322,-10 0 0,10 0-645,3-14 0</inkml:trace>
  <inkml:trace contextRef="#ctx0" brushRef="#br0" timeOffset="156074.9269">7788 14226 3225,'3'15'4257,"-3"-15"-258,0 13-1032,0-13-387,0 0-516,-13-10-516,13 10-258,-6-27-387,4 10-129,-2-8-129,1-1 0,-4-15-258,1-3-129,-1-7-258,2-4 129,-1-3-129,4-3 0,2-4 0,5-1 0,8 6 0,5 3 129,4 5-129,6 4 129,4 4 0,-1 6-129,0 8 129,-1 8-129,-3 6 129,-4 9-129,-4 7 0,-2 9 0,-6 12 129,-3 7-129,-4 10 0,-4 3-129,0 5 0,-11-2-258,1 4-129,-9-9 129,2 0-387,-7-5 258,2-5-129,-2-5 258,3-5-129,2-7 387,3-2-129,4-3 258,12-7 387,0 0-258,-1 15 258,12-5 129,5 0 129,8 12-129,1 2 258,6 7-387,-3 2 0,5 4 0,-6 2-258,-3 1 0,-5-1-258,-2-7 0,-6-2-387,-8-9-516,6 0-3354,-9-6-129,0-15-387,0 0-387</inkml:trace>
  <inkml:trace contextRef="#ctx0" brushRef="#br0" timeOffset="158003.0372">8525 13230 1032,'9'-18'4257,"-1"-1"258,-8 19-258,7-11-2064,-7-4-387,0 15-129,2-10-645,-2 10 129,0 0-387,0 0 0,-1 9-129,-4 8 0,-5 4-129,0 9-258,-5 7-129,-1 13 129,-3 5-129,3 9 0,0 7-129,5 4 129,3 0 0,8 3 0,0-7-129,8-3 0,6-13 129,4-7-258,1-11 258,3-5-258,1-8 129,-3-8-129,1-5 0,-4-9-387,2 4-903,-9-6-3096,5-7-129,-5-7-387,1-1-387</inkml:trace>
  <inkml:trace contextRef="#ctx0" brushRef="#br0" timeOffset="158284.0533">8666 13658 9288,'0'-15'5031,"1"3"-258,-1 12-129,9 10-3483,2 13-516,-1 0-129,5 8-129,0 1 0,5-1-258,0-2-129,2-2 0,-2-5 0,-1-8-258,1-1-387,-9-12-1032,6 4-2967,-17-5-258,15 0-387,-15 0 0</inkml:trace>
  <inkml:trace contextRef="#ctx0" brushRef="#br0" timeOffset="158560.0691">8883 13525 7482,'2'-13'4773,"-2"1"0,0 12-774,-9 17-2709,-4 3-387,1 16-387,-5 2-258,-2 6-129,-2 5 129,0 2-258,0-6 258,2-6-516,7 2-645,-3-13-3354,6-7-258,9-21-258,-3 12-387</inkml:trace>
  <inkml:trace contextRef="#ctx0" brushRef="#br0" timeOffset="158959.0919">9047 13251 7353,'0'-12'5031,"11"9"-129,-2 3-129,9 9-3612,-5 0-258,11 14 129,-4 0-387,6 13-129,-4 4-258,4 7-129,-5 4 0,-2 3-129,-6 3 0,-6-1 0,-4 4-129,-3-7 0,-9 3 0,-5-7-258,-2 1-258,-5-13-1032,6 3-2709,-6-10-516,4-1-258,-1-10-258</inkml:trace>
  <inkml:trace contextRef="#ctx0" brushRef="#br0" timeOffset="159895.1455">9921 12920 4644,'4'-44'4644,"-3"23"129,1 4-387,-2 17-2838,3-14-387,1 20-129,-4 14-258,0 21-129,0 14-129,0 21 258,0 20-387,2 25 129,0 12-258,3 11 0,0-2 0,3 4-258,1-10-129,1-9 129,-1-16-129,-1-22-129,-1-12 129,0-19-387,0-6-516,-7-26-2709,1-2-903,-1-24-516,0 0-387</inkml:trace>
  <inkml:trace contextRef="#ctx0" brushRef="#br0" timeOffset="165668.4757">10800 13457 2322,'8'13'4386,"5"4"-129,0 1 0,3 2-2838,13 14-258,0-5-129,6 9-258,-2-7-387,2-1-129,-6-1-129,-5-5-516,-1 0-774,-10-7-3096,-9-5-129,-4-12-516,0 11 387</inkml:trace>
  <inkml:trace contextRef="#ctx0" brushRef="#br0" timeOffset="165916.4898">11024 13375 7353,'-8'-13'4773,"8"13"0,-7 7-903,-2 3-3096,6 16 0,-5 6-387,-2 7-258,-3 10-129,-4 2-258,-1 6-258,-10-9-645,10 9-2193,-5-15-1290,0-7-258,6-9-387</inkml:trace>
  <inkml:trace contextRef="#ctx0" brushRef="#br0" timeOffset="166231.5079">11559 13298 4773,'10'-8'4773,"-10"8"0,-7 5-129,-6 12-2967,-8 2-774,4 12 129,-8 3-387,5 12 0,-1 0-129,8 6 129,3-1-387,10-1 0,8-7-129,10-5-129,12-10 0,5-9-129,5-4-387,-1-15-774,5 4-2451,-9-4-1032,-4-8-387,-7-3-516</inkml:trace>
  <inkml:trace contextRef="#ctx0" brushRef="#br0" timeOffset="166456.5207">11428 13540 5160,'-11'-3'5160,"11"-9"-129,18 9-258,3-11-2709,10 14-1161,3-9-129,7 8 129,-3-4-387,2 3-387,-3 0-645,-8-8-2709,2 3-1419,-7-1-516,-3-4-387,-3-3 0</inkml:trace>
  <inkml:trace contextRef="#ctx0" brushRef="#br0" timeOffset="167407.5751">12478 13005 1,'44'-23'4127,"-25"9"775,-2 2-516,-7 2-1032,-10-11-1548,0 21-129,-13-20-258,-3 20-258,-12-4-387,-5 10-258,-7 4 129,-1 12-387,-5 5 129,3 12-258,1 6 0,5 6-129,6 3 258,10 1-258,10 0 129,11-4-129,10-3 0,13-6 129,13-3-129,8-5 129,9-5 0,2 0-129,0 0 0,-5-1 0,-5 1 0,-7-1 0,-11-2-129,-12 2 129,-13 0 0,-8-5 0,-17 0 0,-11-1 0,-11-2 129,-7-2-258,-9-3 258,-2-6-258,4-1 129,0-8-387,14 2-903,4-7-3483,15-9-258,12-10-258,14-3-258</inkml:trace>
  <inkml:trace contextRef="#ctx0" brushRef="#br0" timeOffset="168159.6182">13023 12842 9417,'-2'-45'5289,"12"27"-129,7-3-258,7 9-3870,4-5-387,9 9-129,-2 3-129,3 11 0,-6 15 0,-3 7-258,-7 9 0,-5 8-129,-8 7 129,-6 11-129,-5 7 129,-8-2-129,-3 5 0,-1-1 0,2 0 0,0-2 0,5-4-129,3-8 129,4-9 0,11-11 0,2-13-129,8-13 258,4-12-129,2-10-129,2-12 258,1-7-129,0-2 129,-4-1 0,-3 4 0,-6 6 129,-6 9-129,-11 13 0,10-2 0,-10 12 0,-3 14 0,-1 8 0,-3 12-129,0 10 0,0 9 0,-1 8-129,1 5 258,-2 6-258,1 1 129,-1 5-129,2-3 129,0-4-129,0-3 129,1-10 0,2-5-129,0-12 129,1-7 129,0-11-129,0-8 129,-2-8-129,-4-5 129,-4-3-129,-4-2 129,-5 2-129,-6-1 0,-7 0 0,-5 4 0,-2 0 0,0 4 0,1-3-387,6 8-516,-3-12-3096,11 10-1419,2-1 0,7 0-774</inkml:trace>
  <inkml:trace contextRef="#ctx0" brushRef="#br0" timeOffset="198267.3402">12938 15061 129,'0'-13'2451,"0"13"1419,-1-11 516,1 11-774,-16-1-645,-6 1-1161,-1 10-903,-15 1-516,-5 9-129,-15 0-129,-10 6 129,-13-2-258,-10 4 129,-14-6 0,-10 1 129,-12-2 0,-13 0-129,-14-1-129,-8-2 129,-15 2-129,-10 0 0,-11 1 0,-3 1 129,-11 0 0,0-1-258,-5 2 258,-1-2-258,-2 1 258,-1-4-129,1 0 129,-6-4-129,0-2 0,-4 0 129,-2-2 0,-2 1 0,-4-2 129,4 3-129,2 0-129,0-2 0,5 4 0,5-1-129,7 0 0,8 3 129,10 0-258,5-2 129,5 2 0,10 0 0,4-1 0,6-3 0,5 0 0,5-2 0,5-3-129,9 0 258,6 1-129,10 0 0,10 2 129,9 0-129,15 0 0,12-1 0,13 4-516,6-9-1290,13 6-2580,6-4-387,8 3-258</inkml:trace>
  <inkml:trace contextRef="#ctx0" brushRef="#br0" timeOffset="203290.6275">2200 16733 5031,'8'-32'4902,"-5"18"-258,-3 14-387,0 0-2967,17 4-258,-10 18-258,8 25-129,0 9-387,6 25 129,-5 23-258,4 19 0,-6 17-129,-4-4 0,-7 13 0,-5-18-129,-11-16 258,-6-5-129,-5-27 258,-4-26-387,28-57 129,-68 53 0,68-53-129,-70-42 387,33-20-129,0-45-387,6-29 258,6-17 0,10-18 0,11 2 129,5-12 0,19 13-258,9 13 258,12 31 129,4 24-129,5 10-129,3 16 129,2 23-129,2 22-129,3 13 0,-1 16 129,0 8-129,-4 17 129,-3 18 0,-7 11 0,-5 13 129,-8-1-129,-11 9 129,-11 4-258,-10 4 129,-12 2-258,-14 3 129,-7-2-387,-10-9-387,2 7-1161,-11-11-2580,5 2-129,-1-22-774,12-21 774</inkml:trace>
  <inkml:trace contextRef="#ctx0" brushRef="#br0" timeOffset="203727.6525">2767 17606 6966,'-10'-45'5160,"10"45"-516,-7 7-645,7-7-3096,-2 63-258,2-10-129,2 22-516,3 1 387,2 3-387,-1-13-129,-2-6-516,1-2-774,-5 14-2451,0-72-1161,0 0-258,0 0-387</inkml:trace>
  <inkml:trace contextRef="#ctx0" brushRef="#br0" timeOffset="204030.6699">2762 17587 2967,'15'-172'5418,"-1"104"-258,0 8-129,-4 19-3225,13 17-645,-8 9-258,7 15-387,-6 0-129,0 15-258,-7 7-129,0 15-129,-8 11 129,-1 0 258,-8 17-129,-6-5 129,-2 4-129,-4-4-129,1-3 129,19-57-258,-27 86 258,27-86-258,-3 51 129,3-51-258,28 67 129,-28-67 129,61 80-1161,-61-80-3870,69 65-258,-69-65-258,62 13-387</inkml:trace>
  <inkml:trace contextRef="#ctx0" brushRef="#br0" timeOffset="204614.7033">4013 17588 1161,'43'63'4386,"-22"-55"-129,-9-12-129,0-15-3483,5-16 258,-6-13-516,4-10 387,-6-7-258,6-3 129,-5 5-258,4 3 258,-5 11-129,2 19-258,-3 15 129,1 15-129,-6 9-129,6 14 0,-3-5 0,0 11 0,1 5-129,0-8 129,0-4-129,-1-9 129,2-8-129,-8-5 0,13 0 0,-6-17 0,3-9 0,-2-7-129,4-9 129,1-3-129,2 2 129,3-3-129,-1 12 129,1 8 0,1 13 129,0 13 0,0 15 0,-2 13 0,-2 7 129,-1 12 0,-4 2-258,-3 5 258,-4-3-129,-3-4-516,-3 0-1161,-13-11-2967,-5-9-129,-8-25-645,-7-16 387</inkml:trace>
  <inkml:trace contextRef="#ctx0" brushRef="#br0" timeOffset="204752.7112">4329 16581 8385,'35'-70'5418,"-21"58"-774,-4 12-1419,-10 0-7353,11 3-1032,-1 1 0,5 1-645</inkml:trace>
  <inkml:trace contextRef="#ctx0" brushRef="#br0" timeOffset="205238.739">6235 16716 7224,'-31'-37'4644,"8"17"258,-4 5-645,-6 4-3741,2 12 0,-5 14-129,2 18 129,-2 5-129,6 11-129,5 1-129,8 3-129,5-6 0,9-8 0,6-13 0,11-11 0,7-15 0,4-12 129,5-12-129,0-10 0,-1-6 129,-3-1-129,-5-1 258,-3 9-129,-8 8 129,-4 13-129,-6 12 0,0 12 0,0 14-129,0 11 129,0 6-258,6 1 129,7-1-645,0-11-903,12-1-2838,6-10-645,7-13-129,4-8-129</inkml:trace>
  <inkml:trace contextRef="#ctx0" brushRef="#br0" timeOffset="205562.7575">7043 16503 8256,'14'-8'5289,"-4"19"-258,-4 14-258,1 23-3999,-2 12-129,2 25 0,-6 24-258,3 33 0,2 28-516,-6-4 0,1-6-129,-1-9-387,8-7-903,-8-13-1935,1-41-1677,1-30-516,-2-60 0</inkml:trace>
  <inkml:trace contextRef="#ctx0" brushRef="#br0" timeOffset="205794.7708">7033 16745 5160,'39'-107'5031,"-7"77"-129,6 19-387,1 4-2064,1 12-2064,-1 20 0,-5 14-129,-6 9-129,-11 10 0,-10 7-129,-7-4 0,-9 6-645,-13-18-1935,1-2-1806,-1-10-387,2-15-387,9-16 129</inkml:trace>
  <inkml:trace contextRef="#ctx0" brushRef="#br0" timeOffset="206582.8158">7627 16544 8901,'37'-33'4902,"-37"33"-129,-16 26-258,-15 3-3741,2 18 0,-3 8-516,3 2 0,3 1-129,9 2 129,8-12-258,9-7 0,13-18 0,6-17-129,8-8 0,3-13 0,2-14 129,-1-10-129,-2-10 0,-6-4 129,-5 4-129,-5 3 129,-5 10 0,-7 6 0,-1 14 0,0 16 0,-7 4 0,4 21 0,3 8 0,0 3 0,5 5-129,6-3 258,1-4-258,1-5 258,4-6-129,-1-9 129,2-10-129,-1-4 0,1-13 0,0-10 0,-1-11 129,-1 0-258,-2-4 258,-4 1-129,0 4 0,-4 10 0,-1 4 129,-5 19-258,0 0 129,0 0 129,10 22-258,-7-1 129,3 6 0,0-5 0,5 2-129,2-2 129,2-2 0,2-1 129,3 0-258,0-2 129,0 0-129,0 1 129,-4-4-129,0-3-387,-2-2-129,-5-9-258,2-3-258,-7-21-129,7 4 0,-6-31-258,9 5 258,-6-22 387,7-4 258,-1-13 903,-2-7 516,5 14 516,-9-5 0,5 29 258,-10 1-258,6 37 129,-9 16-129,4 13-645,-4 26 129,4 14-516,-1 8 129,2 16-258,1 6 0,2-6-129,0 0 0,-2-5-258,1-2-645,-7-16-3354,0-5-645,-7-20-387,-2-12-258</inkml:trace>
  <inkml:trace contextRef="#ctx0" brushRef="#br0" timeOffset="206787.8276">8189 16675 7353,'20'-67'4902,"3"32"129,8 16-387,-6-8-3612,14 20-387,-3 5 129,1 8-129,-7 10-258,-1 14-129,-8 1-129,-5 2-258,-5 5-387,-6-11-1032,2-3-3096,-5-10-258,-2-14-516,0 0 0</inkml:trace>
  <inkml:trace contextRef="#ctx0" brushRef="#br0" timeOffset="207054.8428">8572 16140 7740,'1'-50'4515,"-1"50"-258,0 0-516,8 7-3870,-2 12-129,2 5 129,2 2 0,0 3 129,5 4 0,-2 5 0,0 4 0,1 5 0,-4 0 0,-3-1-129,0 12 0,-4-7-645,-3 11-129,0-14 129,-3-2 0,-4-17-516,3-2-1548,1-15-1161,-6-19-516,5-6 1033</inkml:trace>
  <inkml:trace contextRef="#ctx0" brushRef="#br0" timeOffset="207506.8687">8633 16583 2709,'-7'-57'5031,"6"37"-387,1-1 129,0 21-2322,3-32-1290,6 20-516,-1-6 0,3 3-258,-1 1-516,1 2 387,0 0-387,0 3 387,-2 1-258,1 3 387,-10 5-258,14-10 129,-14 10 129,0 0 0,7-9 0,-7 9-129,0 0-129,0 0 0,0 0 0,0 0 0,0 0-129,0 0 0,5-12 0,-5 12 0,0-17-129,0 17 129,0-16 0,0 16 0,0 0-129,0 0 129,0 0 0,-2 7-258,-1 7 387,2 8-387,0 4 516,-1 7-258,1 1 387,1 7-516,0 0 387,1 6 0,2 2-129,1-3 0,-2 0-129,0-11-258,0 0-258,-2-18-774,0 2-3096,0-19-645,-10 3-258,-1-15-129</inkml:trace>
  <inkml:trace contextRef="#ctx0" brushRef="#br0" timeOffset="207749.8825">8631 16467 6837,'42'-29'4902,"-11"18"0,4 3-774,-1-5-3225,7 13 0,-10-4-258,0 8 129,-11 6-129,0 11-387,-11 0 0,-4 7-129,-5-3 129,0 1-258,-4-2-129,-1-6-387,5 4-774,-10-22-1935,10 0-1677,0 0-129,-3-18-516,1-8 646</inkml:trace>
  <inkml:trace contextRef="#ctx0" brushRef="#br0" timeOffset="208318.9151">8898 16310 6063,'0'-19'4644,"5"14"-258,-5 5-258,18 30-3612,-8-12-129,4 4-387,2 0 516,2 6-387,-4-1 258,4 1-129,-5-4 0,3 2 258,-7-9-129,0-1-129,-4-1-129,-5-15 0,0 0 0,9 0 0,-9-5-129,0-12 129,0-2-129,0-3 0,0-5 0,0 3 258,0-2-387,0 6 387,2 3-258,6 5 129,1 8 0,3 4 0,3 4 0,2 9-258,2 2 516,1 2-645,0-1 516,-3-2-258,0 3 0,-4-6 0,-3-3 0,2 0 0,-12-8 0,14 1 129,-14-1-129,12-8 0,-6-5 0,1-4 0,0-2 0,2 0 258,-1 0-387,1 3 387,1 4-387,1 6 129,-2 6 0,1 1 129,-2 10 0,2 3-258,-2 3 387,2-1-387,-3 4 387,3-3-129,-2-5 0,-1 4-129,3-6-129,-10-10-1677,13 7-2967,-13-7-129,16-5-774,-8-8 129</inkml:trace>
  <inkml:trace contextRef="#ctx0" brushRef="#br0" timeOffset="208994.9538">10560 16136 7611,'-32'49'5160,"14"-14"-516,-3 6 0,6 8-4386,3 3 0,7 2-258,5-10 129,2-9-387,12-11 387,6-6-258,6-12 129,3-6 0,-4-15-129,-2-7 129,-4-12 0,-9-5 129,-6-12-129,-8-2 129,-10 0-129,-9 2 129,-5 1-129,0 6 129,0 3-129,11 1 0,10 15 0,8 0 0,18 5 0,14-1 0,12 6 0,10 1 129,2 9-129,-1 5 129,-3 12 129,-6 12 129,-13 8-129,-8 20 129,-16 5 129,-6 13-258,-8 1 129,-6 12-258,-3 5 129,0 0-387,3-1 258,6-13-258,4-6 129,2-13-258,9-9-258,-3-23-1032,8-13-3225,-6-13-516,-6-17-387,-4-18-129</inkml:trace>
  <inkml:trace contextRef="#ctx0" brushRef="#br0" timeOffset="209166.9636">10538 16206 8901,'63'-26'5160,"-5"25"-258,17-20-387,10 14-4386,10 0 129,3 1-516,1 9-774,-21-3-3612,-3 0-258,-10 0-645,-12 0-129</inkml:trace>
  <inkml:trace contextRef="#ctx0" brushRef="#br0" timeOffset="209693.9938">12280 15888 4773,'78'-57'5676,"-52"21"-387,-10 4-258,-16-11-3225,-7 21-387,-28-10-258,-9 18-516,-18 3-129,-6 11-129,-9 17-129,2 16 0,5 12 0,16 6-129,20 9-129,24-1 129,18 1-258,21 3 258,22-5-258,8-6 129,10-5 0,3 0-129,-6-4 129,-9 0 0,-11-1 0,-15-12-129,-14 2 129,-15-2-129,-7-1 0,-21-3 258,-12-7-129,-9 2 129,-10-9-129,-4-1 129,-4-3-258,1-4 258,4-4-258,6-2-129,13 2-516,1-15-3096,20 9-1419,13-2-129,7 8-774</inkml:trace>
  <inkml:trace contextRef="#ctx0" brushRef="#br0" timeOffset="210064.0149">12703 16441 9933,'11'7'5934,"3"2"-774,-14-9 0,0 0-6063,0 0-4257,-7 0-129,7 0-645,-13-1-258</inkml:trace>
  <inkml:trace contextRef="#ctx0" brushRef="#br0" timeOffset="239894.7212">13824 15011 3483,'-18'33'5031,"18"-33"258,0 0-387,5-8-2838,21-6-645,2-26 0,18-4-129,11-24-258,20-12-258,14-20-258,14-12-129,9-5-258,10-2 0,0 3 0,-8 12 0,-14 15-129,-16 17 0,-22 20-129,-18 14 129,-20 16-258,-19 10 0,-7 12-258,-12-5-129,-2 6-645,-10-2-2580,6 1-1032,-2-6-387,5 2-129</inkml:trace>
  <inkml:trace contextRef="#ctx0" brushRef="#br0" timeOffset="240270.7427">14876 13710 3999,'0'0'5031,"5"-5"-258,-5 5 0,8-14-2967,8 12-516,-4-10-129,9 8-258,-3-5-387,5 2 0,-2-2-387,0 4 0,-1 1-129,-3 3 0,-3-1 0,-2 2 0,-1 0 0,-2 3 0,0-1 0,-1 5 129,-8-7 0,13 13-129,-13-13 129,8 25 0,-8-6 0,0 6 0,-5 2 129,-3 9-258,-4 5 258,-5 5-258,0 1-129,-4-3-258,7 10-2322,-4-17-2193,2-3 0,2-10-645,3-7-258</inkml:trace>
  <inkml:trace contextRef="#ctx0" brushRef="#br0" timeOffset="241449.8101">15545 13071 3225,'3'-18'4257,"-3"18"258,3-12-2193,-6-3-129,3 15-129,-3-17-387,3 17-258,0 0-258,0 0-258,3 25-258,5 13-129,1 14-129,4 15-258,3 13 0,2 8 0,1 3-129,1-4 129,1-12-129,-4-8 0,-2-13-129,-2-15 129,-3-18 0,-3-9 0,-7-12 0,13-14 0,-8-18 129,2-12-129,2-16 0,4-12 0,5-6 0,6-9 0,0 0-129,3 7 129,-2 8 0,-1 11-129,-2 22-258,-9 0-1548,-3 21-2580,-10 18-258,0 0-516,0 0 0</inkml:trace>
  <inkml:trace contextRef="#ctx0" brushRef="#br0" timeOffset="241683.8234">15658 13268 5805,'16'12'5031,"-1"-12"-387,2 0-516,-4-7-3096,10 5-258,0-1-645,-1-4-2838,0 3-1677,-2 1-129,-4-2-516</inkml:trace>
  <inkml:trace contextRef="#ctx0" brushRef="#br0" timeOffset="243455.9249">16398 13076 4257,'-16'-4'4902,"5"0"-516,11 4 129,0 0-2580,7-13-645,15 11-258,6-5-387,11 7-129,3-5-129,6 5 0,1-1-258,-2 1 129,-4 0-258,-6 3-258,-8 2 0,-12-5-516,-3 10-1419,-14-10-2193,0 0-387,0 0-387,-15 0 0</inkml:trace>
  <inkml:trace contextRef="#ctx0" brushRef="#br0" timeOffset="243651.9361">16595 13055 7611,'-11'0'4902,"11"0"0,0 22-387,8 6-3483,-5 4-387,6 10-129,-3 4 0,4 9-258,-3 3-387,-1-3-258,3 4-903,-5-10-3096,2-5-258,0-10-258,1-10-387</inkml:trace>
  <inkml:trace contextRef="#ctx0" brushRef="#br0" timeOffset="243863.9482">16876 13389 9030,'0'0'4773,"10"0"-387,-8 15 0,1 3-3870,0 7-387,2 7 0,-2 4-129,2 0-258,-2 3-516,-4-9-2838,-1 1-774,-4-7-387,-1-10 0</inkml:trace>
  <inkml:trace contextRef="#ctx0" brushRef="#br0" timeOffset="244155.9649">17163 12998 7998,'-2'-16'4902,"9"5"-129,4 6-258,7 5-3354,5 0-516,12 0 0,2 0-258,7 3-129,1 1-129,1-2-258,-5 3-774,-10-8-774,0 1-2580,-11-4-774,-5 3 0,-15 3-258</inkml:trace>
  <inkml:trace contextRef="#ctx0" brushRef="#br0" timeOffset="244438.981">17367 12994 8514,'-10'-2'5031,"10"2"0,0 10-516,7 18-2967,-4-3-774,8 11-258,-3 2-129,3 5-129,-2 3-129,-2-1-129,0-3-129,0-7-129,-2-3-129,-3-12-516,8 4-3096,-8-7-516,1-3-645,-3-2-129</inkml:trace>
  <inkml:trace contextRef="#ctx0" brushRef="#br0" timeOffset="244799.0017">17603 13429 9933,'4'-16'5160,"11"-6"-258,-1 13-129,-1-3-4128,5 5-129,-2 3 0,3 4-258,-5 8-129,-3 6 0,-4 6-129,-2 0 0,-3 2 0,-2 3 0,0 0 0,-3-2-129,1-2-258,-3-1 0,4 1-129,-2-9-387,3 7-645,0-19-516,2 20-387,-2-20-2193,0 0-258,0 0-129</inkml:trace>
  <inkml:trace contextRef="#ctx0" brushRef="#br0" timeOffset="245123.0202">17147 13646 9933,'-5'-11'5160,"5"11"-516,0 0 0,-10 15-3612,10 5-516,0 3-258,0 6-129,0 4-129,-5-1-258,5 6-645,-10-16-2967,6 4-645,0-9-516,4-7-387</inkml:trace>
  <inkml:trace contextRef="#ctx0" brushRef="#br0" timeOffset="245490.0412">18177 13018 3999,'8'-9'5031,"-8"9"-129,0 0-387,-13 8-1419,-11 6-1677,3 18-516,-3-1 0,6 13-387,0-3 0,11 3-258,4-2 129,8-3-258,8-8 0,8-7-129,6-8-129,1-14-258,5 3-645,-8-12-1935,4-3-1806,-8-7-258,-2 0-129,-8-5-387</inkml:trace>
  <inkml:trace contextRef="#ctx0" brushRef="#br0" timeOffset="245643.05">18096 13205 8127,'-36'0'5289,"36"0"-258,0 0-258,25 6-1677,5-6-3225,6-10-903,12 7-3741,-3-6 0,3 4-387,-4-4-258</inkml:trace>
  <inkml:trace contextRef="#ctx0" brushRef="#br0" timeOffset="245844.0614">18582 13035 8256,'4'6'4902,"-1"8"-258,0 10-258,-1 3-3612,5 10-516,1 1 0,1 4 0,-2 0-387,-2-5-129,3 4-774,-8-21-2193,0-1-1290,0-19-258,-4 12-258</inkml:trace>
  <inkml:trace contextRef="#ctx0" brushRef="#br0" timeOffset="246151.079">18654 12944 6966,'23'-108'5031,"-6"69"-258,-1 12-903,9 17-1677,-9 1-1161,4 9-258,-6 4-516,-3 12-129,-6 2-129,-5 6 129,-11 4-129,-7 5 0,-9 1 0,-3 4 129,0-4 129,3 7-129,6-2 0,7 5 129,10-5 0,5-1-129,13-2 0,10-2 0,3-2 0,1-3-258,2-2-129,-8-13-1032,1 5-3354,-8-7-129,-2 0-516,-13-12-387</inkml:trace>
  <inkml:trace contextRef="#ctx0" brushRef="#br0" timeOffset="246820.1173">15886 14362 9933,'32'-17'5160,"-14"9"-516,3 11-1032,4-10-2838,11 7 0,3-7-387,1 2-129,1 2-387,0 1 0,-4 2-387,-9-2-387,0 8-2064,-13-2-1806,-6 5-129,-9-9-387,-12 17 129</inkml:trace>
  <inkml:trace contextRef="#ctx0" brushRef="#br0" timeOffset="247002.1277">16098 14354 8127,'-10'0'5031,"4"19"-258,6 4-129,6 15-3483,-1 1-516,2 13 0,0 1-387,1 7-258,-3 4-129,-1-8-774,6 5-2193,-5-12-1548,0-8-516,-1-3-258,1-11 129</inkml:trace>
  <inkml:trace contextRef="#ctx0" brushRef="#br0" timeOffset="247655.165">16334 14789 9417,'0'0'5031,"0"0"-258,1 11-258,-1 3-3999,0 9-129,2 7-387,-2 2 0,4 6-645,-4-10-1290,0 5-2580,0-9-516,1-6 0,-1-18-516</inkml:trace>
  <inkml:trace contextRef="#ctx0" brushRef="#br0" timeOffset="247859.1767">16509 14575 8127,'25'-24'5031,"-8"18"-516,4 2 0,4-8-3612,3 9-774,-1 3 0,-1 0-516,2 7-1548,-8 1-2322,-10-1-387,-10-7-258,0 19-129</inkml:trace>
  <inkml:trace contextRef="#ctx0" brushRef="#br0" timeOffset="248023.1861">16528 14670 7740,'16'9'5031,"8"-9"-387,7-5-129,10-2-3483,-4-6-516,7 0-258,0 5-1161,-6-2-3354,-7-1-129,-1 1-516,-8-1-258</inkml:trace>
  <inkml:trace contextRef="#ctx0" brushRef="#br0" timeOffset="248202.1963">16763 14154 9288,'-19'-8'5160,"14"40"-516,2 16-129,3 17-3870,0 6-129,0 8-387,3 14-3096,-3-8-1548,0-3-387,0-15-129,2-10-516</inkml:trace>
  <inkml:trace contextRef="#ctx0" brushRef="#br0" timeOffset="248571.2174">17170 14233 10965,'-21'-2'5031,"21"2"-387,0 0 0,15 0-4386,13-2-129,10-1-129,4 2-258,4-8-387,3 9-774,-12-12-1548,-3 10-1677,-8-3-258,-11 3-387,-15 2 0</inkml:trace>
  <inkml:trace contextRef="#ctx0" brushRef="#br0" timeOffset="248752.2278">17357 14207 7353,'-11'25'5031,"9"1"0,2 3-387,0 13-2580,0-2-1161,7 9-387,-5-1-129,3 2-258,2 1-774,-7-18-1935,6 3-2064,-3-8-387,3-5-129,-3-8-387</inkml:trace>
  <inkml:trace contextRef="#ctx0" brushRef="#br0" timeOffset="249059.2453">17528 14584 9030,'25'-4'5160,"-12"3"-387,4 1-129,-4 0-3870,4 8 0,-5 1-258,-2 7-129,-9 5-129,-1 4-258,-7 4 129,-6 3-129,-3-1 129,2-1-258,0-3 258,6-2-129,4-7 0,4-6 0,10-7 0,6-5-129,5 0 0,2-12-258,8 11-1806,-6-14-2451,-1 5-258,-7-2-258,-3 4-516</inkml:trace>
  <inkml:trace contextRef="#ctx0" brushRef="#br0" timeOffset="249332.261">16670 15659 10062,'81'-5'5160,"-38"-3"-387,4-1-129,-3-5-4386,1 0-387,0 9-1032,-12-8-3225,0 4-645,-13-1 0,-7 4-645</inkml:trace>
  <inkml:trace contextRef="#ctx0" brushRef="#br0" timeOffset="249496.2703">16767 15671 7998,'-68'46'5289,"55"-30"-387,13-16-129,13 15-2838,15-18-1806,12-11-516,12 7-2064,-2-15-2064,1 1-387,-4-6-387,-4 2-387</inkml:trace>
  <inkml:trace contextRef="#ctx0" brushRef="#br0" timeOffset="249742.2843">16952 15259 9159,'-10'-14'4902,"19"9"0,10 5-387,6 2-3999,7 6-129,5 8 258,-2 2-258,0 9 0,-5 2-129,-7 4 0,-11 1 0,-5 7-258,-8-1 0,-8 2-129,-5 3 0,-7-4-645,7 6-3999,-10-3-129,2 3-516,-1-11-129</inkml:trace>
  <inkml:trace contextRef="#ctx0" brushRef="#br0" timeOffset="251238.37">17482 15446 4386,'-26'-23'4515,"9"17"-258,5 6-258,-5 0-3096,3 0-258,4 0-258,10 0-258,-10 0 258,10 0-129,0 0 0,6 2 129,13-1 129,-3-1 129,14 0 0,-3-5 0,12 1-129,-4-7-129,5 6 0,-5-4-258,-4 5-129,-3 1-258,-10-2-387,-1 9-1935,-17-4-1806,0 0-387,-11 15-516,-4-10 258</inkml:trace>
  <inkml:trace contextRef="#ctx0" brushRef="#br0" timeOffset="251410.3798">17533 15406 9159,'-3'51'4902,"3"-7"-258,0 18-1419,0 2-2580,3 9 0,-3 4-387,0 2-129,0-2-774,-3-17-1419,0 3-2322,3-21-645,0-7-129,5-15-129</inkml:trace>
  <inkml:trace contextRef="#ctx0" brushRef="#br0" timeOffset="251599.3906">17732 15976 6837,'4'27'4902,"-6"-5"-387,1 3-258,0 2-3612,1 6-645,0 1-258,7 3-903,-5-7-3096,2-4-258,0-6-516,1-7 258</inkml:trace>
  <inkml:trace contextRef="#ctx0" brushRef="#br0" timeOffset="251950.4107">17926 15950 6450,'0'13'4773,"-9"3"-258,9-16-387,0 0-3612,-11 4-258,11-4-129,-10-20 0,5-2-129,2-10 129,-1-8-129,1-5 129,3-3-129,0-1 129,4 2 0,4 4 0,5 10 258,1 9-258,6 18 129,1 6 0,4 14 0,-1 15 0,-2 12-129,-3 5 0,-2 6-129,-3 1-387,-6-10-1290,-2 4-2580,-5-9-516,-1-12-258,0-9-258</inkml:trace>
  <inkml:trace contextRef="#ctx0" brushRef="#br0" timeOffset="252164.423">18180 15504 8127,'5'12'5031,"-2"19"-387,-2 15 0,-1-2-3999,5 10-387,3-1-129,-1-5-258,3-1-129,-6-16-903,8 2-3225,-8-18-258,-4-15-516,0 0 0</inkml:trace>
  <inkml:trace contextRef="#ctx0" brushRef="#br0" timeOffset="252483.4412">18103 15417 8643,'-11'-17'5289,"15"4"-258,9 9-258,5-10-3354,9 4-774,7-1-258,3 3 0,3 4-129,-1 0-387,-2 5-903,-8 3-3870,-2 9 129,-11 0-774,-6 10 0</inkml:trace>
  <inkml:trace contextRef="#ctx0" brushRef="#br0" timeOffset="252790.4588">18347 15791 9546,'0'13'5289,"10"-12"-129,1-4-258,7 3-4128,1 0-258,3 2-129,-1 3 0,-3 8-258,-3 8-129,-7 4 0,-6 5 0,-2-3 0,-7 2 0,-4 0 0,-1-3-129,0-6 129,6 0-129,6-20 129,0 16-258,5-16 129,12 0-387,0-12-774,9 3-3483,-6-3-258,0 5-258,-4-2-387</inkml:trace>
  <inkml:trace contextRef="#ctx0" brushRef="#br0" timeOffset="253040.4731">17965 16443 7740,'22'12'5547,"13"-12"-645,10-10 0,16-2-3870,-4-10-387,4 6-129,-7-1-258,-5 4 0,-9 2-387,-13 1-387,-5 10-1161,-22 0-3096,0 0-516,-7 12 0,-9-1-516</inkml:trace>
  <inkml:trace contextRef="#ctx0" brushRef="#br0" timeOffset="253215.4831">18005 16696 10062,'-9'17'5418,"25"-14"-387,10-15-129,17-9-4773,3-3-387,0-4-903,11 9-3612,-8-5 0,-6 10-645,-9 0-258</inkml:trace>
  <inkml:trace contextRef="#ctx0" brushRef="#br0" timeOffset="253594.5047">18672 16349 9159,'0'0'5289,"-7"0"-129,-7 2-129,4 17-4386,-1 2 0,9 15-129,2-1-129,3 11-129,10 0 0,8-1-129,6-7-129,6-14 129,3-6-258,4-14 129,-1-9 0,-1-17-129,-4-8 0,-5-6 129,-7 0-129,-10-2 0,-7 1 0,-9 1 129,-10 9-129,-8 3 129,-9 7 0,-5 7 0,0 6-129,-5 4-258,6 5-387,-6-1-3096,13 8-1032,4-7-387,14 2-516</inkml:trace>
  <inkml:trace contextRef="#ctx0" brushRef="#br0" timeOffset="253814.5173">18930 16104 9288,'17'-48'5547,"-17"32"-516,0 16 0,-13-4-4128,4 26-258,-1 17-258,-3 16-129,-7 13-129,-3 24 0,-3 15-129,-6 12-387,1 15-129,-7-8-1677,4 2-2580,1-11-516,4-6-258,2-26-387</inkml:trace>
  <inkml:trace contextRef="#ctx0" brushRef="#br0" timeOffset="255877.6353">16245 12335 1032,'11'-1'3741,"-2"1"-1161,-9 0 0,10 12 0,-3 3-258,-7-15 0,9 24-774,-9-24-258,9 16-258,-9-16 129,5-9 0,-5-20-387,5-9 258,-5-23-387,2-11-129,-1-16-129,1-18-129,-2-8-129,2-12-129,-2-5 0,0 2 0,0 10 0,0 9 0,0 14-129,0 19 0,0 16 129,3 18 0,1 18-129,-1 11-129,-3 14-129,0 0-258,4 11-1032,-8 2-2193,3 10-903,-8-2-129,2 5-258</inkml:trace>
  <inkml:trace contextRef="#ctx0" brushRef="#br0" timeOffset="256269.6578">16160 11282 4644,'-19'35'4644,"13"-23"129,6-12-258,0 0-2967,0 0-129,0-18-129,2-12-258,9 1-129,-1-9-516,7-5-129,0-3 0,4 1 0,2 0-129,2 3 0,-4 7 0,0 1 0,-3 7-129,-2 5 129,-5 4-129,-4 5 129,-7 13 0,0 0-129,9 0 129,-8 9-129,1 9 0,1 4 129,0 2-129,3 2 0,3-1 0,-1 0 129,-1 0-129,3-3 0,-1-4 0,-2-1-129,1-2-129,-8-15-516,18 28-2322,-18-28-1677,15 21-129,-15-21-258,15 16-387</inkml:trace>
  <inkml:trace contextRef="#ctx0" brushRef="#br0" timeOffset="257994.7564">16768 11461 6966,'-11'-42'5031,"2"21"-129,2 2-387,-3-8-2322,10 27-774,-13-23-516,13 23-387,0 0 0,-5 28-129,5 8-129,2 16 0,3 12-129,2 8 129,-1 9-129,2 1 0,-3-7-129,0-5 0,-2-12-258,0-15 0,0-4-645,-5-29-2580,2 2-1161,0-12-387,-5-14-387,0-13-129</inkml:trace>
  <inkml:trace contextRef="#ctx0" brushRef="#br0" timeOffset="258226.7697">16612 11435 6063,'-5'-64'5160,"13"43"-387,13 6-129,3 2-2322,9 13-1290,-5 0 0,4 10-387,-6 8-387,-6 8 129,-5 9-258,-8 4 0,-7 2 0,-3 3-258,-12-2 0,-2-5-387,0 4-1677,-3-17-2322,4-5-258,0-12-258,16-7-258</inkml:trace>
  <inkml:trace contextRef="#ctx0" brushRef="#br0" timeOffset="259485.8417">16855 11491 6321,'40'-11'4773,"-27"13"-129,-4 8-387,4 12-2322,-12-5-903,7 7-387,-5-6-258,3 3-258,0-7 0,0-4-258,-6-10 129,12 3 0,-12-3 0,13-13 0,-8-3 0,1-3 0,-2 1-129,2 2 258,-2 0-258,-1 7 129,-3 9 0,0 0 0,12 3 0,-9 10 0,0 3 129,2 1-129,5 2 0,0-3 0,3-3 0,6-3 0,4-5-129,0-5 0,3 0 0,-1-8 0,-4-2-129,-6-5 129,-5 1 0,-8-5-129,-4-1 129,-9-1 129,-6-1-129,-3 1 129,0 3 0,1 3-129,3 1 129,7 4 0,9 10 0,0 0 0,5 0-129,10 7 129,3 4 0,4 5 0,-2 0 129,1 2-129,-1-1 258,0 1-129,-5-7 0,2 0 129,-3-8 0,4-3 0,-5-4 0,3-7 0,-3-7 258,1 1-129,-6-8 129,0 6 0,-6-5 0,0 9 0,-2-3 129,-2 8-258,2 10 0,0 0-129,0 0-129,0 0 0,8 0-129,5 1-129,4 5 129,1 4-129,2-3 129,-2 0-129,3-2 0,-4-5 0,2 0 0,-3 0-129,-1-1 129,0-8 0,-3-2 0,1-1 0,-3-1 0,0 1 129,-10 12-129,8-18 129,-8 18 0,0 0 0,-7-3 0,-3 7-129,-1 11 129,-2 3 0,2 3 0,1 3 0,5-1-129,3-2-129,4 0-387,6-11-258,15 4-1290,-5-14-1548,12 0-903,1-9-258,5 2 903,-6-15 1548,5 8 1548,-5-3 1161,-9-6 1677,4 9 1935,-12-1 903,-1 2 0,-9-3-1290,-3 16-1032,0-12-903,0 12-645,-13 2-387,-2 11-258,-5 3 0,-1 6 0,-2 3-129,2 3-129,2 0 0,6 0 129,5-6-129,8-6 0,8-7-129,8-7 0,6-5 0,3-13-129,5-5 0,-3-12 0,1-7 0,-3-10 0,-5-7 258,-3-9-129,-7-2 129,-5-2 0,-2 2 258,-3 12 0,-7 8 0,0 15 129,-4 17-129,3 16 129,1 24 0,4 18-129,3 14-129,2 9 0,6 12-387,1-2-645,12 8-1935,-5-16-2064,4-9-387,-1-16 0,2-16-645</inkml:trace>
  <inkml:trace contextRef="#ctx0" brushRef="#br0" timeOffset="260517.9007">18378 10868 9933,'0'0'5160,"0"0"-258,0 31 0,8-2-3096,9 15-1677,2 14-129,-2 12 0,-5 4 0,-5 0 129,-7-4-258,-3-7 258,-4-11-258,-5-13 129,3-20 0,9-19 0,0 0 0,0-28 0,6-8 0,9-6-129,-1-3 129,3 3 0,-3 4 129,0 9-129,-2 12 258,-4 14-129,-1 10 0,0 14 129,-1 3-129,1 5 129,3 0-258,-1-4 129,2-7-258,4-6 129,0-9-258,2-3 0,1-12 129,0-5-258,-3-7 258,1-4-129,-4 2 129,-2 0 129,-7 2 129,-1 7 0,-4 4 0,2 13 0,-15 0 0,7 17 129,0 3-258,1 6 129,4 1-129,3-1 0,3-2 0,6-6-129,4-8 129,1-6-129,3-4 0,-1-3 0,1-8 0,-2-6 0,1-1 129,-5 1-129,3 4 129,-4 0 0,-1 8 0,-1 2 0,2 3 0,-2 8 0,2 6 0,1 1 0,0 1 129,-1-3-129,-1 3 0,-2-3 129,-7-13-129,14 11 0,-14-11 0,8-3-129,-2-9 129,1-1 0,1-7 0,1-1 0,0-1 0,1 3 129,-1 2-129,1 3 0,0 6 0,-1 4 0,1 4 0,2 2 129,-1 5-129,2-2 0,3 2 0,-1-5-129,2-2 129,1 0-129,0-7 0,2-5-129,-2-2 129,-1-1-129,-1-3 258,-4 0-129,-3-2 129,-5 2 0,-4 3 129,0 2 129,-10 4 0,-1 4 129,-3 5-129,1 7 129,0 10-129,1 9 0,4 5-129,6 9 0,2 1 0,4 1-129,7 0-258,-1-7-903,8 0-3483,-3-11-387,-1-6-258,0-9-645</inkml:trace>
  <inkml:trace contextRef="#ctx0" brushRef="#br0" timeOffset="262310.0032">12542 17186 3225,'-7'-25'3999,"7"9"0,-1-5-774,4 8-516,-3-4-774,4 6-516,-4 11-387,0 11-129,0 8-258,4 17 0,3 18-129,8 15 258,5 18-258,10 8-129,8 12 258,10-7-387,8 0 258,10 2-387,6-17 0,6-3-129,6-18 258,4-9-129,2-17-129,4 2 0,1-19 0,2-9 0,-3-3 129,-4-1 0,-7-8-129,-7-4 0,-10-9 0,-9 8-129,-11 5 129,-46 0 129,61 0 0,-61 0-129,0 0 0,38-31 0,-38 31-129,0 0 129,0 0-258,0 0-387,0 0-645,0 0-3483,0 0-774,0 0-645,14-51-129</inkml:trace>
  <inkml:trace contextRef="#ctx0" brushRef="#br0" timeOffset="262859.0346">13995 17852 3354,'0'0'5805,"0"0"-129,0 0-774,0 0-2580,0 0-774,-38-11-387,38 11-387,0 0-129,15 49-129,-15-49 0,31 58-129,-31-58-129,44 34-129,-44-34 0,52 41 0,-52-41-129,48 33-129,-48-33 0,41 7 129,-41-7-129,0 0 258,46 35-129,-46-35-129,0 0 0,0 0 387,0 0-258,37 41 129,-37-41-129,0 0 0,0 0 0,0 0 258,-20 51-258,20-51 129,-24 66-258,24-66 258,-31 58-129,31-58-129,-30 61 258,30-61-516,-25 69 387,25-69 0,0 0 0,0 0-258,-38 41 258,38-41-129,0 0-258,0 0-258,0 0-4386,-22 71-645,22-71-129,0 0-516</inkml:trace>
  <inkml:trace contextRef="#ctx0" brushRef="#br0" timeOffset="279946.012">14859 17242 4257,'-10'-20'4773,"-5"15"129,9 29-645,6 28-2967,-11 12-516,11 28-258,-7 18-129,7 25-129,0 16 0,0-8-387,5-2 129,-3-26-516,3-11 0,-5-18-903,4-25-2838,-4-61-645,0 0-387</inkml:trace>
  <inkml:trace contextRef="#ctx0" brushRef="#br0" timeOffset="280271.0306">15220 17593 4386,'19'-127'4644,"-19"55"129,-1-10-387,-7 6-3225,-10 14-129,1 21-258,-9 14 0,3 27 129,-4 22-258,1 40 129,-4 35-129,6 17-387,3 17 258,6 9-387,8 10 129,0 2-258,7-14 129,4-14-258,5-27 0,-1-25 0,3-1-645,-11-71-1290,8 63-3096,-8-63-258,0 0-129,0 0-516</inkml:trace>
  <inkml:trace contextRef="#ctx0" brushRef="#br0" timeOffset="280420.0391">14976 18042 4257,'32'22'5289,"-32"-22"-516,39 48-129,-39-48-4128,52-7-2064,-17 6-2838,-35 1-258,62-33-774</inkml:trace>
  <inkml:trace contextRef="#ctx0" brushRef="#br0" timeOffset="280674.0536">15759 17816 6837,'0'29'5547,"0"-29"-129,0 0-129,0 0-3741,23 59-516,-23-59-387,48 63-258,-48-63-129,59 71-387,-22-47-387,-8 26-903,-29-50-3612,62 21-516,-62-21 258,43-9-1032</inkml:trace>
  <inkml:trace contextRef="#ctx0" brushRef="#br0" timeOffset="280907.0669">15992 17766 3612,'-3'-10'5547,"3"10"-258,0 0-387,-17 73-3354,17-73-258,-25 86-387,8-36-387,-2 5-387,19-55-129,-40 84-258,20-32-258,20-52-1935,-42 50-2322,42-50-516,0 0-258</inkml:trace>
  <inkml:trace contextRef="#ctx0" brushRef="#br0" timeOffset="281195.0834">16306 17778 2967,'16'1'5418,"-16"-1"-516,5-6 258,-5 6-3741,0 0 0,0 0 129,-35 59-516,35-59-129,-35 74-516,35-74-129,-30 74-129,22-20 258,6-1-516,2-53-387,17 64-1290,-17-64-3096,38 15-516,-38-15-129,54-12-258</inkml:trace>
  <inkml:trace contextRef="#ctx0" brushRef="#br0" timeOffset="281359.0928">16296 17886 3354,'-45'30'5031,"45"-30"-258,0 0-258,0 0-2064,61 32-2967,-21-35-3870,1-9-129,8-16-645,-11 16 258</inkml:trace>
  <inkml:trace contextRef="#ctx0" brushRef="#br0" timeOffset="281674.1107">16765 17500 4386,'3'-67'5160,"-14"47"-516,-10 12 129,-13 6-3483,7 16-258,-6 17 258,6 15-516,1 4-129,7 8-387,8-7 258,10 23-516,5-22 129,13 10-258,5-13 0,-22-49 258,59 65-129,-59-65 129,58 54-129,-58-54 258,47 35-258,-47-35-129,0 0 129,27 48-129,-27-48-129,0 0-258,-23 56-258,23-56-2967,-41 56-1290,41-56-387,0 0-387</inkml:trace>
  <inkml:trace contextRef="#ctx0" brushRef="#br0" timeOffset="281840.1203">16861 18112 5031,'48'35'5676,"-21"25"-387,-27-60-516,3 58-2451,-3-58-3225,-13 50-3741,13-50-387,0 0-258,-54 22-387</inkml:trace>
  <inkml:trace contextRef="#ctx0" brushRef="#br0" timeOffset="282239.1431">17928 17840 5805,'38'71'5676,"12"-17"-258,-50-54-258,61 29-3354,-17-17-903,-4 14-387,2 5-258,-2-9-258,-40-22-645,71 48-2709,-71-48-1548,43 33-774,-43-33-258</inkml:trace>
  <inkml:trace contextRef="#ctx0" brushRef="#br0" timeOffset="282435.1543">18289 17893 7353,'0'0'5547,"0"0"-387,-36 12-387,36-12-3999,-31 60-258,31-60-258,-44 72-258,44-72-129,-52 97-1032,52-97-3483,-41 61-516,41-61-387,0 0-258</inkml:trace>
  <inkml:trace contextRef="#ctx0" brushRef="#br0" timeOffset="282726.1709">18712 17754 6321,'0'0'5031,"-30"58"387,30-58-1419,-38 44-2709,38-44-129,0 0-387,-40 91-129,40-91-129,-13 68-129,13-68-258,10 51 0,-10-51-258,33 51-387,-33-51-516,48 31-2709,-48-31-1290,56-4-903,-56 4-129</inkml:trace>
  <inkml:trace contextRef="#ctx0" brushRef="#br0" timeOffset="282900.1809">18589 18010 4386,'-37'20'5547,"37"-20"-258,0 0-516,47-42-3483,-47 42-516,65-28-1290,-65 28-3483,74-38-774,-74 38-516,71-12-258</inkml:trace>
  <inkml:trace contextRef="#ctx0" brushRef="#br0" timeOffset="283426.211">19131 17910 516,'-8'69'4773,"8"-69"774,-3 55-516,3-55-1935,0 0-1548,0 0 0,0 0-387,0 0-516,0 0 129,-13-62-387,9 30 0,-3-1-258,2-6-258,3-17 129,2-11 258,2-31-387,8 15 0,2-22-129,5 27 129,6-2 0,2 6 645,2 24-516,2 25 0,-2 25 0,-3 29 129,-3 22-129,-4 7 258,-8 6-258,-7 2-516,-4 0 516,-11-8 0,-10 12 0,-5-25-387,28-45 387,-76 65-129,35-47 0,3-6 387,38-12-387,-57 27 0,57-27 129,0 0 0,0 0 129,0 0-258,41 52 258,-41-52 258,74 64-258,-74-64-129,69 44-258,-69-44-774,64 64-3354,-64-64-774,40 3-387,-40-3-645</inkml:trace>
  <inkml:trace contextRef="#ctx0" brushRef="#br0" timeOffset="283710.2273">19621 17232 6708,'-13'-34'5160,"-1"41"129,-3 18-387,-1 18-3225,-1 15-1032,6 9-774,-2 4 903,5 13-774,0-8 387,7 12-258,3-22 129,6-8-258,5 0 129,-11-58 387,32 68-516,-32-68 258,42 31-1161,-42-31-1032,37 0-3225,-37 0-516,0 0-129,46-51-387</inkml:trace>
  <inkml:trace contextRef="#ctx0" brushRef="#br0" timeOffset="283916.2391">19676 17655 4773,'0'0'5676,"0"0"-774,1 19-258,11-2-2193,-12-17-1935,0 0 0,50 66-129,-50-66 129,43 50-129,-43-50 0,40 44-516,-40-44-129,0 0-2580,47 36-2064,-47-36-387,0 0-516,0 0 0</inkml:trace>
  <inkml:trace contextRef="#ctx0" brushRef="#br0" timeOffset="284111.2502">19886 17619 6837,'-13'9'5160,"7"6"-387,-2 4-258,-2 2-3096,10-21-1161,-29 66-129,29-66 0,-40 39 0,40-39-1419,-43 65-3483,43-65-516,-36 53 0,36-53-387</inkml:trace>
  <inkml:trace contextRef="#ctx0" brushRef="#br0" timeOffset="284394.2664">20030 17227 7998,'31'28'5160,"-7"2"129,-3 11-645,8 14-4515,-6-6 774,6 12-1032,-8 4 903,-1-2-1290,-7-1 1032,-5-6-516,-8 2 258,0-58 258,-21 107-516,-6-54-387,2 9-2451,-10-10-2064,-2-13-774,-3-3-129,2-33-128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17:54:27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2767 1409 2451,'9'-58'4386,"-9"58"645,0-55-903,0 55-903,0 0-1032,0 0-258,0 0-387,-9-54-516,9 54-129,0 0-516,0 0 387,1 85-387,1-10 0,-2 17-129,0 26-258,0 13 0,-5 9-129,-3-4 129,-1-13-387,-2-15 0,3-19-129,0-19 387,2-23-129,3-15 258,3-10-258,3-7 387,8-8 0,9-7 0,5 0-129,8-6 129,6-4 0,4-3 0,0-1-129,2 1 0,-7 1 0,-4 7-129,-10-2-129,-3 7-258,-21 0-2580,15 0-1677,-15 0-258,0 0-516,-5-19-258</inkml:trace>
  <inkml:trace contextRef="#ctx0" brushRef="#br0" timeOffset="343.0196">3141 2170 9288,'45'-12'4644,"-18"1"0,4-1-645,-5-10-3354,9 1-258,-8-7-129,-2-2 0,-7-2-258,-7 0 258,-6 3-258,-5 3 516,-6 9-387,-9 10 0,-6 10 129,-3 19-258,-6 16 258,2 10-258,0 7 258,7 6-387,7 5 258,6-3-258,8-7 129,10-8-129,10-13 129,6-8-387,8-7 0,-1-20-1806,7 0-2322,-2-12-129,4-7-387,-3-13 0</inkml:trace>
  <inkml:trace contextRef="#ctx0" brushRef="#br0" timeOffset="556.0318">3759 1574 13932,'5'-50'5289,"-8"57"-387,2 36 129,-6 20-4515,7 14-129,0 10-129,0 13 0,2 4-516,2 0 129,1-12-129,-2-10-516,3-9-129,-6-31-2451,4-1-1677,-4-23-387,0-18 0,0 0-903</inkml:trace>
  <inkml:trace contextRef="#ctx0" brushRef="#br0" timeOffset="713.0408">3578 2080 12255,'12'-24'5160,"6"11"0,15 4-516,5-8-4386,6-3 129,4-4-645,-2-1-3741,0 13-645,-7-2-129,-2 2-774</inkml:trace>
  <inkml:trace contextRef="#ctx0" brushRef="#br0" timeOffset="1147.0656">6041 1142 11997,'10'-83'5289,"-10"83"0,0 0-258,0 85-4644,-6 10-129,3 31 258,-1 21-516,1 14 387,3-3-774,0-4 0,4-20-516,-4-36-3483,7-20-645,-4-41-516,4-24-129</inkml:trace>
  <inkml:trace contextRef="#ctx0" brushRef="#br0" timeOffset="1432.0818">5890 1034 11739,'16'-65'5031,"-16"65"-129,65-24 387,-21 17-4644,10 6-387,7 1 129,2 15 0,-5 7-129,-7 17-129,-10 7 0,-9 7-129,-13 8 258,-10 5 387,-13 5-903,-11 3 516,-13 0-516,-10-6 387,-10-4-387,-7-10 0,2-5-2709,-5-15-2064,11-8-129,5-16-258,17-10-645</inkml:trace>
  <inkml:trace contextRef="#ctx0" brushRef="#br0" timeOffset="2236.1279">8005 976 13932,'7'-81'4644,"-7"81"516,0 0-516,0 0-4515,0 0 387,0 53-387,-4 18-129,-3 25-129,-1 15 645,1-1-774,-2 2 774,0-5-774,0-14 129,0-18-387,1-22 645,3-30-387,5-23 0,0-19 129,4-26 0,7-10 129,7-15-129,2 3 129,3 4-129,1 5 258,-24 58-258,50-70 516,-50 70-129,40 3 129,-25 25-387,-1 8 129,-4 8 129,-3 2-258,-5 3 387,-2-8-774,-11-1 387,-7-6-387,-6-2 129,-4-7-129,-8-11-129,5-7-516,-3-10-645,18-4-1548,2-15-1419,17-8-258,-3 30 0,48-86 2580,-11 45 1290,12 3 1548,5 8 774,-6 3 2580,11 4 903,-8 10 258,3-1-516,-13 9-2193,8-5-1161,-12 0-387,-37 10-258,65-32-516,-65 32 258,38-38-129,-38 38 0,0 0 387,10-58-129,-10 58-129,0 0 0,-40-5 0,40 5-258,-45 65-129,24-4 258,3 8-258,6 7 129,9 1-516,6-6 258,17-11-129,8-11-129,20-23-4128,1-18-387,22-8 0,4-12-516</inkml:trace>
  <inkml:trace contextRef="#ctx0" brushRef="#br0" timeOffset="2604.1488">9975 1230 15222,'27'-53'5289,"-27"53"129,-51 0-258,51 0-4515,-71 53-258,71-53 0,-70 95-516,40-36 387,8-1-258,6-1 0,12-13-387,4-9 516,16-18-516,8-13 258,-24-4 129,62-32-387,-62 32 258,63-84 129,-63 84 258,49-85-258,-49 85 258,28-56-258,-28 56 0,0 0 0,0 0 0,24 31-258,-14 1-129,4 4 0,5 1-774,-4-6-3612,13-9-258,-5-5-129,5-10-516</inkml:trace>
  <inkml:trace contextRef="#ctx0" brushRef="#br0" timeOffset="2952.1687">11250 1113 14448,'0'-78'5547,"0"78"-258,0 0-258,4 55-5160,-3 38 516,4 31-645,-3 28 258,-2 16-516,-3 14 0,-1 2-258,-6-15-645,8-15-258,-8-49-3483,8-25 258,-5-39-903,5-24 516</inkml:trace>
  <inkml:trace contextRef="#ctx0" brushRef="#br0" timeOffset="3936.2251">11183 1348 13287,'45'-197'4644,"-15"143"387,6 23 0,-36 31-4257,65-7-258,-65 7-387,62 55 258,-41-2-516,-10 18 258,-9 14-774,-11 9 0,-6-3-903,-12-12 129,17-10-1161,-5-20-1935,15-23-516,11-31 1548,27-32 1161,7-22 1548,14-13 1677,10-2 387,-11-5 1806,5 4 2064,-23 5 129,-2 20-1419,-38 50-1032,8-56-1290,-8 56-774,-42 0-129,4 18-258,0 14-257,-2 14-130,6 5 0,8 7-130,9 2 1,11-7 0,7-7 0,16-14-258,10-13 387,-27-19-387,72-9 387,-31-18 258,2-18-129,-1-5 129,-4-3-258,-5 4 258,-33 49-258,48-81 0,-48 81 0,26-49 0,-26 49 0,0 0 0,0 0-129,0 0 129,27 63 0,-27-63 387,15 54-387,-15-54-258,0 0 258,27 57 0,-27-57 0,0 0-129,0 0 129,46-9-387,-46 9 516,0 0 129,40-73-258,-40 73 0,23-50 0,-23 50 0,0 0 0,0 0 258,43-38-387,-43 38 129,0 0 0,38 28-258,-38-28 258,39 34 0,-39-34 0,51 38-129,-51-38 258,54 32-516,-54-32 258,52 26 0,-52-26-258,39 21 258,-39-21-387,0 0-129,0 0 258,42 3 258,-42-3-129,0 0-258,37-46 129,-37 46 258,38-68-129,-14 20 129,-1-10-258,2 0 258,-4-2 129,-4 2 387,0 2 0,-6 6 258,-11 50-516,15-66 645,-15 66-129,0 0-258,0 0-258,0 0 0,10 61 258,-8-8-516,1 12 258,-1 12-516,-2 5 0,2 8-645,-5-17-2451,3-1-1806,-6-14 129,3-13-645,-7-21 129</inkml:trace>
  <inkml:trace contextRef="#ctx0" brushRef="#br0" timeOffset="4133.2364">12671 1276 12900,'3'-93'5547,"32"39"-645,-35 54-129,53-27-3354,-53 27-1419,62 5 0,-62-5 258,62 44-258,-62-44-129,37 69-258,-37-69 129,11 70-1290,-11-70-2967,0 49 0,0-49-774,0 0-258</inkml:trace>
  <inkml:trace contextRef="#ctx0" brushRef="#br0" timeOffset="4341.2482">12983 717 14190,'15'-72'5418,"-15"72"-258,0 0-387,0 0-4386,33 51-516,-33-51 129,32 100-516,-21-36-129,1 7-258,-8-4 129,2-1-258,-10-13-1677,4-53-2322,-16 78 258,16-78 0,0 0 0</inkml:trace>
  <inkml:trace contextRef="#ctx0" brushRef="#br0" timeOffset="4579.2619">13014 1164 14190,'-3'-57'5160,"3"57"-129,0 0 0,48-51-4515,-48 51-258,53-22 129,-53 22-516,60-7 258,-60 7-129,56 13 258,-56-13 0,40 44-258,-40-44 0,24 67-129,-24-67 387,9 69-387,-9-69-516,0 58-129,0-58-1419,0 0-2451,0 0-129,0 0-387,0 0-387</inkml:trace>
  <inkml:trace contextRef="#ctx0" brushRef="#br0" timeOffset="5115.2926">13314 971 9030,'20'-63'5418,"-20"63"129,0 0-645,0 0-1290,0 0-3225,0 0 129,20 53-258,-20-53 0,5 70-387,-5-70 258,14 67 129,-14-67-258,19 53 258,-19-53-516,0 0 258,0 0 129,0 0 129,0 0-129,0 0-129,0 0 129,24-61-387,-24 61 387,-6-50-258,6 50-129,0 0 129,0-54-387,0 54 258,0 0 0,0 0 258,42-8 258,-42 8-129,0 0 129,48 40-258,-48-40 645,0 0-387,38 67 258,-38-67-258,0 0-258,39 63-129,-39-63 129,0 0 129,51 18-129,-51-18 129,40-18-129,-40 18-129,39-48 0,-39 48 129,33-52-516,-33 52 645,0 0-774,0 0 387,45-47 258,-45 47 129,0 0-129,36 30-129,-36-30 387,0 0-645,50 71 0,-50-71-3096,51 44-1548,-51-44-129,65 37 0,-21-23-516</inkml:trace>
  <inkml:trace contextRef="#ctx0" brushRef="#br0" timeOffset="5595.32">14616 974 14319,'28'-64'5418,"-28"64"-387,0 0-258,0 0-3999,-42 23-645,42-23 0,-13 74-129,13-74 129,0 91 0,0-91 129,21 75-129,-21-75-129,38 39 129,-38-39-129,0 0 258,45-18 0,-45 18-516,9-64-387,-9 64 387,-10-96 0,-4 41 258,-2 0-129,-1-1 0,5 4 0,12 52 387,-17-82 0,17 82-258,0 0 0,34-61-129,-34 61 129,65-6-129,-65 6 129,71 2-258,-71-2 516,59 20-258,-59-20 0,0 0 129,24 72 0,-24-72 0,-14 90 258,0-27-129,4 7 129,0 6-387,4-1 129,5 1-516,-2-9-387,9-18-2709,-6-49-1419,11 51-258,-11-51-516,0 0 129</inkml:trace>
  <inkml:trace contextRef="#ctx0" brushRef="#br0" timeOffset="5762.3296">14730 943 12771,'0'0'5418,"-6"-57"-129,6 57 0,35-18-4515,-35 18-645,82 0-258,-26 7-387,10-5-2580,-5 3-1548,10 2-129,-4-4-645,9-3-516</inkml:trace>
  <inkml:trace contextRef="#ctx0" brushRef="#br0" timeOffset="6163.3525">16257 674 14061,'98'-46'5676,"-98"46"-516,38-47-258,-38 47-3870,0 0-387,-45-48-129,45 48-258,-73-2-129,29 7-129,2 17-129,2 4 129,40-26-129,-54 71 129,54-71-129,-7 83-129,7-83 258,30 87 0,-30-87 258,61 90 129,-61-90-129,72 94-258,-72-94 130,67 93-130,-67-93 0,54 87 0,-54-87 0,27 63 0,-27-63 0,0 0 0,-44 33 0,4-33 0,-15-8 0,-9 0 0,-3-2 0,0 3 0,2 2 0,9 2 0,16-1-3484,2 8-1676,38-4 129,0 0-774,0 0-516</inkml:trace>
  <inkml:trace contextRef="#ctx0" brushRef="#br0" timeOffset="6779.3877">16696 1488 14061,'0'-62'5547,"0"62"258,0 0-774,0-63-2708,0 63-2711,0 0-3353,0 0-1290,45-32-129,-45 32-387,0 0-903</inkml:trace>
  <inkml:trace contextRef="#ctx0" brushRef="#br0" timeOffset="7580.4336">15544 2344 10707,'-49'-39'5031,"14"26"-258,-13-1-129,-5 7-3741,-14 0-516,-12 6-129,-21 0 0,-17 1-258,-17 2-129,-23 5 129,-21 2 0,-23-1 0,-20 3 129,-19 2-258,-12 3 387,-16 2-387,-13 0 387,-11 5-258,-12 0 129,-6 5-258,-10 1 129,-2 9 258,-3 3-129,0 8 0,1 2 0,2 8 0,3 3 0,1-2 258,4 4-387,-7-2 387,5-3-516,-2-8 0,8 0 0,6-6 0,12-4 129,12-4-387,15-4 258,17-4-129,13-7 258,17-1 129,18-4 0,18-4-129,20-7 129,20-3 0,19-3-129,23-2 0,22-5 0,18-1-258,22 4-387,7-11-3096,31 15-1032,-10-8-516,18 8-387</inkml:trace>
  <inkml:trace contextRef="#ctx0" brushRef="#br0" timeOffset="12267.7016">2753 4934 9546,'-28'-2'5160,"18"2"-258,10 0-129,7 6-3483,21-4-774,14-2 0,19 0 0,12-1-129,13-8-129,4 0 0,1-3-387,-8 4 0,-10 3-258,-14 5-774,-26 0-3483,-17 12 0,-16-12-387,-11 24-516</inkml:trace>
  <inkml:trace contextRef="#ctx0" brushRef="#br0" timeOffset="12463.7129">3180 4838 7224,'-31'-11'5160,"18"28"-129,5 24-258,0 4-1548,7 34-2451,-2 12-129,3 22-129,-1 8-258,1 2-258,0-4-129,0-15-258,5-9-903,-4-28-3483,7-16-129,0-30-129,6-21-516</inkml:trace>
  <inkml:trace contextRef="#ctx0" brushRef="#br0" timeOffset="13363.7643">3326 4976 12255,'18'-73'5031,"-18"73"-129,13 43-258,-5 14-4128,2 22-129,0 17-129,0 11-129,0 3 0,-2-2-129,-1-13 129,-2-15-129,-4-20 129,2-19-129,-2-25 0,-1-16 129,5-18-129,1-21 0,-1-14-129,4-7 129,2-6-129,1 2 0,1 7 0,1 11 0,-2 20 0,-1 16 129,-2 17 129,-2 21-129,0 14 0,0 7 0,2 7 129,4 0-129,5-8 258,4-8-258,8-13-129,5-11 129,5-12 0,0-5 0,-1-18 0,-3-8 0,-6-9-129,-8-7 129,-7 1-129,-13-1 258,-4 2-129,-13 8 258,-3 8-129,-4 10 0,-1 15 258,5 12-258,2 16 129,8 12-258,7 8 258,4 6-258,10-2 0,5-1 0,5-9-129,-1-7 129,4-14-129,-2-12 129,0-9-129,0-14 129,-1-14-129,-1-6 129,-4-11-258,2 1 258,-3-1-129,-1 2 129,-4 7-129,-2 8 258,0 11-258,-1 9 258,-1 8 129,1 13-258,0 10 258,0 7-129,-1 3 0,3 2 0,-2-3 129,0 1-258,0-7 0,-1-4 0,0-11 0,2-9 129,1-5-129,-3-13 0,3-12 129,2-7 0,1-6-258,1-5 258,1 0-258,0 2 129,-1 9-129,0 7 258,1 14-258,-2 11 258,0 10 129,-1 15-129,-2 10 0,2 6 0,1 4 129,-2 1-258,0-4 0,-2-3-387,2 7-1677,-10-21-2967,6-4-129,-8-18-516,10 0-774</inkml:trace>
  <inkml:trace contextRef="#ctx0" brushRef="#br0" timeOffset="14327.8195">6522 4577 6063,'0'0'5031,"0"0"-258,0 0-129,16-3-3225,13 3-516,6-7 0,12 2-258,2-7 0,9 3-258,-3-3-129,-3 4-129,-7-1 0,-7 7 129,-14 2-258,-7 4 129,-10 6 129,-4 4-129,-3 3 0,-3 7 0,0 2 0,0 6 0,2 6 129,1 9-258,5 6 129,4 10 0,1 4-129,3 1 129,0 4-258,2-3 129,-4-4 0,0-5 0,-2-7 0,-4-9 0,-3-9 0,-2-4 0,0-8 129,-5-5-129,-5-7 0,-6-2 0,-5-5 0,-6-1 0,-7-3 129,-8 0-129,-8 0-129,-5 0 258,-5-3 0,4 2-129,0-3-129,5-4-516,14 8-2709,2-4-1419,17-1-258,5-6-645,13 11-129</inkml:trace>
  <inkml:trace contextRef="#ctx0" brushRef="#br0" timeOffset="14552.8324">6535 5242 8514,'0'-12'5418,"13"-2"-516,16 2-129,6-11-3612,12 5-387,4-4-129,4 7-258,-3-2-258,-6 0-645,-2 17-1290,-15-10-2838,-2 8-258,-11-3-387,-1 5-258</inkml:trace>
  <inkml:trace contextRef="#ctx0" brushRef="#br0" timeOffset="16323.9337">6661 5210 7998,'-64'-118'5160,"40"48"-387,14 2 0,5-9-3612,17 11-129,11 4-387,12 22 0,9 19-129,5 24-258,3 34 0,0 30 0,-6 25 0,-9 24-129,-15 12 129,-12 0-258,-10-4 129,-7-13-129,-13-27 0,-6-25 0,-5-33 129,-3-23-129,5-25-129,0-28 0,4-25 0,1-25 129,6-16 0,10-3-129,8-4 0,8 7 129,16 9-129,14 15 129,12 26-129,13 33 258,11 31-129,1 20 0,-1 28 129,-9 23-129,-13 17 129,-15 9-129,-20 7 129,-17-2-258,-20-7 258,-15-9-129,-6-13 0,-4-19-129,5-14-387,4-26-387,20-7-2064,6-26-1677,22-17-645,13-24 0,23-7-516</inkml:trace>
  <inkml:trace contextRef="#ctx0" brushRef="#br0" timeOffset="16554.9469">7701 4550 11352,'-1'-54'5289,"1"54"-258,0 0-387,0 18-3999,4 28-129,7 19-258,6 17-129,1 13 129,1 8-129,2 0-129,-3-8 129,-5-12-387,1-10-129,-6-19-645,5-16-3483,-13-19-387,0-19-258,-7-3-516</inkml:trace>
  <inkml:trace contextRef="#ctx0" brushRef="#br0" timeOffset="17496.0007">7591 4954 9804,'-35'-29'5418,"31"12"-516,11 1 0,11-11-3354,17-4-1161,13 2-129,6-1 0,4 7-129,-4 10 129,-3 13-258,-6 10 129,-8 23 0,-10 19-129,-10 12 0,-7 11 129,-2-2-129,-2 1 0,0-10 0,3-13 0,1-13 0,5-22 0,1-16 129,3-9-129,-1-21 0,-2-14 0,-1-12 129,-2-2-129,-4 0 129,-6 8-129,0 8 0,-3 11 0,0 18 0,0 13 0,0 27-129,1 12 129,7 9-129,8 3 129,5 2 0,9-7 0,5-9-129,5-8 129,3-17 0,1-10 129,-2-11-129,-4-11-129,-7-15 258,-7-5-129,-6-2 129,-11 3-129,-5 2 0,-5 5 0,-6 11 129,-3 8-129,-1 13 0,1 12-129,2 10 129,4 7 0,6 3-129,0 4 129,10-4 0,2-3 0,4-5-129,2-8 129,2-6 0,-4-8 0,1-4 0,-1-12-129,-3-11 129,3-8 0,2-1 0,-1-5-129,1 5 129,-1 1-129,1 8 129,-2 8-129,1 13 129,-3 6 0,-3 14-129,0 6 129,-1 3 0,1-1 0,2-2 129,1-4-129,1-7 0,1-6 0,-2-5 129,0-8-129,0-8 0,-2-9 0,-4-6 129,-1-1-129,-3-1 0,-1-2 0,0 5 129,0 1-129,-2 4 0,2 6 0,-3 19 0,1-15 0,-1 15 0,-7 6 0,-1 12 0,-2 2 0,0 11-129,0 5 258,7 3-258,4 2 129,14 0-129,11-7-258,13 3-1161,0-16-3225,20-4 129,4-17-645,13 0-387</inkml:trace>
  <inkml:trace contextRef="#ctx0" brushRef="#br0" timeOffset="17855.0212">9995 4782 10449,'8'16'5031,"-8"-16"-258,22 12-258,0-12-3999,13 0 0,4-12 0,4-4-258,2-5-129,-1-6-129,-5-2 0,-6-2 0,-8-1 0,-14 1 129,-11 5-129,-6 8 129,-14 6 0,-8 12 129,-6 5-129,-2 16-129,-3 11 258,7 7-258,5 9 129,9 2-129,11 4 0,9-3-258,13-8 129,9-13-387,10-1-516,-4-23-2322,10 2-1419,-4-15 0,1-10-516,-8-14 0,3 0 2967</inkml:trace>
  <inkml:trace contextRef="#ctx0" brushRef="#br0" timeOffset="17992.0291">10393 4885 1,'59'-115'3482,"-50"73"1936,-1 17-258,-5 0-258,5 18-258,-8 7-2322,15 4-1419,-3 17-387,8 5-387,2 8-258,3-4-516,6 10-1290,-5-16-2838,8-1-129,-7-12-387,3-2-387</inkml:trace>
  <inkml:trace contextRef="#ctx0" brushRef="#br0" timeOffset="18145.0378">10773 4715 8256,'-45'-32'5031,"20"32"-387,-5 0 0,7 20-3741,-6 4-258,6 7-516,5 14-2193,0-10-2322,13 1-387,-1-7-129,10-5-645</inkml:trace>
  <inkml:trace contextRef="#ctx0" brushRef="#br0" timeOffset="18285.0458">10846 4741 8514,'27'-2'5289,"-20"15"-645,-3 3-645,-2-2-4902,2 13-3225,1-10-258,-2 0-645,-3-17-387</inkml:trace>
  <inkml:trace contextRef="#ctx0" brushRef="#br0" timeOffset="18429.0541">10913 4463 8385,'1'-47'4386,"9"44"-3096,0 3-1419,2 12-3999,2 4-645,2 6 516</inkml:trace>
  <inkml:trace contextRef="#ctx0" brushRef="#br0" timeOffset="18632.0657">11035 4592 7740,'6'47'4773,"-6"-27"-129,0 7-258,0-13-2838,6 10-645,5-7-258,6 3-387,1-1-258,5 0 129,-2-1-258,-2 1 258,-6-3-129,-6-1 0,-7-1 0,-3-2 129,-12-4-258,-1-4-516,2 4-2967,0-10-903,14 2-387,-10-30-387</inkml:trace>
  <inkml:trace contextRef="#ctx0" brushRef="#br0" timeOffset="18797.0751">11372 4330 12126,'32'-71'5160,"-19"71"-387,-13 12-129,5 26-4386,1 16-129,1 8-774,3 15-258,-7-12-2193,7 13-1677,-6-23-516,2-3-129,-6-19-387</inkml:trace>
  <inkml:trace contextRef="#ctx0" brushRef="#br0" timeOffset="19148.0952">11293 4584 8643,'0'-50'5160,"21"34"-258,8 1-516,13 7-3096,5 0-903,3 6-129,-4-2-129,-5 4 0,-10 1 129,-13 10 0,-12 1 0,-6 4 129,-16-2 129,1 7-129,-2 0 0,5 3-258,7 0 129,9 0-258,12-2 0,9 0-129,5 2 0,-1-4 0,0-1 129,-4-4 0,-7 2-129,-13-2 129,-5-1 0,-11-2 0,-11 0-129,-3-1-258,2 7-1806,-6-14-2709,11 4-258,1-8-387,17 0-516</inkml:trace>
  <inkml:trace contextRef="#ctx0" brushRef="#br0" timeOffset="19883.1371">13620 4463 12384,'-87'-36'5160,"40"34"-129,-5 1-1161,7 13-3612,4 15 0,7 8-129,7 5 0,8-1-258,8-3 129,7-3-129,6-8 129,11-10-129,5-6 0,4-9 0,4-9 129,0-9 0,0-5 0,1-6 0,-4-3 0,-2 3 129,-3 1-129,-5 10 129,-4 7-129,-9 11 0,10 2 0,-6 14 129,-1 9-129,3 1-129,4 0 0,1-1-258,9-1-129,0-14-516,7 4-774,-9-17-903,10 3 258,-14-18 645,5 0 645,-8-8 1032,-4 1 516,2 5 645,-9-7 645,7 19 1032,-7-8-258,10 17-516,-10-1-903,18 18-516,-7-1-258,0 5-129,1-1 0,-3 1-129,-1-3 0,-3-4-129,-5-15 258,1 15-258,-1-15 258,0-8-129,0-5 129,0-5 129,4-5-258,7 0 258,4-3-129,2 3 0,3 5 0,2 4 0,-3 6 0,-1 8 0,-3 2 0,0 11 0,-5 7 0,1 5-129,-2 2 129,3 1-387,4 8-1032,-9-11-3612,13-3-258,-5-10-387,11-8-387</inkml:trace>
  <inkml:trace contextRef="#ctx0" brushRef="#br0" timeOffset="21176.2111">15262 4264 6966,'14'32'5031,"1"-24"-129,6-1-387,1-12-2064,8-5-1419,-1-12-387,4-6-258,-2-9 0,-2-3-129,-4-2 0,-5-1-258,-13 5 129,-7 8-129,-18 10 129,-15 11-129,-7 9 0,-7 18 0,-1 19-129,3 15 129,9 8-129,10 7 129,20-1-129,10-3 129,25-6-258,13-12 129,17-15-129,9-16-258,9-8-129,1-11 0,2-12 0,-9-14 0,-3-7 129,-14-9 258,-13-1 387,-14 2 387,-14-3 129,-11 9 0,-12 1 258,-9 17-129,-12 7 0,-3 15-258,-1 1-258,2 13-129,5 4-129,8 4 129,8-2-129,9-2 0,6-5 129,9-6-129,10-7 0,1 0 129,3-8-129,-3-2 129,-4-1-129,-2 4 129,-4 7-129,-6 7 0,-3 17 129,-4 11-129,-4 8-129,-3 8 129,0 7-129,0 6 129,1-2 0,3-6-129,2-8 129,1-7-258,2-12 387,7-7-258,0-10 129,1-10-129,2-6 0,-1-15 129,1-13 0,3-7 0,-1-12 0,1-6 129,-1-6-129,1 4 258,-2 1 0,-1 10 0,-3 9 0,-1 15-129,-8 24 0,14-5 0,-7 14 0,3 14-129,2 7 0,3 2-129,2 0 129,1-2 0,3-3 0,-1-8 0,1-6 0,-2-8 0,0-5 0,1-8-129,-2-10 258,1-9-258,-2-2 258,-1 0-129,1-1 0,-3 5 0,-1 3 129,-5 4-129,-8 18 0,12-6 0,-12 6 0,8 17 0,-4 1 0,2 1 0,1 2-129,4-1 129,1-4-129,3-3 0,-1-7 129,2-4-129,-1-2 129,-2-10 0,-1-5 0,-2-6 0,0-3 0,-2 2 129,-1-1 0,1 6-129,0 4 0,-1 8 0,3 5 0,1 10 0,1 7 0,-1 4-258,3 3-258,-3-4-387,9 7-2580,-10-17-1290,5 1-129,-15-11-516,17-7-129</inkml:trace>
  <inkml:trace contextRef="#ctx0" brushRef="#br0" timeOffset="22799.304">16597 3906 8514,'-5'-19'4902,"6"7"-129,8 12-258,-9 0-2193,18 18-2322,-5 10-258,-4 4-645,7 15-258,-6-5-387,10 19 129,-6-12 258,10 10 0,-4-10 516,7-6 387,2-7 645,-6-16 516,7-3 387,-7-17 129,5 0 129,-8-19-387,6 1 0,-6-10-129,5 1-387,-1 0-258,3 4-129,0-1 0,1 7-258,-1 5 0,0 3-129,-2 5-129,-2 0 0,-3 3 129,-5 1-129,-4 0 129,-11 0 129,9 0 0,-9 0 129,-7 1 129,-6 7 0,-4 1-129,-1 5 129,0 0-129,1 0 0,4 1-129,0 0 129,6-1-129,7-14 129,-3 14 0,3-14-129,10 0 129,1 0 0,2-1-129,1-3 0,1 3 0,0 1-129,-1 4 129,-1 4-129,-3 4-129,-2 0 129,0 5 0,-1-6 0,2-1 0,-1-5 129,3-5-129,2-7 129,4-10 0,-1-9-129,3-7-129,-1-10-129,3-7 0,-3-14-129,-1-4 258,-2-6 0,-2-3 129,-6 3 516,-5 2 0,-2 14 258,-2 9-129,-4 25 129,-5 18 0,3 19-258,-2 26 0,4 16-258,4 14 0,2 7-258,6 6 129,5-3 0,3-9 0,6-9-129,5-12 0,5-16 129,4-14-129,1-12 0,3-7 129,0-14 0,-1-7 0,-5-4-129,-5-2 258,-9 2-129,-9 2 129,-7 4 0,-6 5 0,-10 9 0,-1 3 0,-1 6 0,2 8-129,2 3 129,3 2-129,6 0 129,3 4-129,3-4 0,7-3 0,4-4 0,3-3 0,1-5 0,3-2 0,1-2 0,1-10 0,-3-3 0,1-3 0,-4 0 0,0 4 129,-4-3-129,0 4 0,-4 9 0,-9 4 0,13 0 129,-9 11-129,0 5-129,-1-1 129,1 6 0,2-3 0,-1-2 0,3-4 0,2-2-129,2-6 129,-1-4 0,3-1 0,2-10-129,1-3 129,-1-3 0,1-2 0,-2 0 0,1 3 0,-3 2 0,-2 1-129,0 7 129,-3 1 0,-8 5-129,12 6 129,-12-6 0,9 23-129,-5-10 129,2 1 0,2-1 0,5-2-129,1-3 129,6-4-129,4-1 129,5-3-129,3 0 129,2-6-129,-3-5 129,-1-1 129,-5-3-129,-6-2 129,-8 1-129,-7-2 129,-4 6 0,-4 1 0,-3 5 0,-3 6-129,0 7 0,1 7 0,0 3 0,3 2 0,2 3 0,3 0-129,1-2 129,4-5 0,6-4 0,3-3-129,4-5 129,1-3 0,1-5 0,2-5 0,2-3 0,-4-5 0,0 2 0,-1 0 0,-5 2 0,1 5 0,-3 5 0,-1 4 0,-1 5 0,-1 8 0,2 8 129,2 3-258,4 0-129,8 10-1677,-4-15-2967,15 1-258,1-11-258,10 1-645</inkml:trace>
  <inkml:trace contextRef="#ctx0" brushRef="#br0" timeOffset="24675.4113">19321 3814 11481,'22'-9'5676,"-22"9"-645,15 36-129,-12 0-4386,3 8-258,-1 7 0,4 1-258,-2-5 0,1-11 0,2-9-129,0-15 129,0-12 0,-2-12-129,-1-13 129,-2-8 0,0-5-129,1-5 0,-1-4 0,0 5 129,2 4-129,1 5 129,2 10-258,2 7 258,1 11 0,1 5 0,2 11 0,2 4 0,2 3 129,4 0-129,2 0 129,0-4 0,2-3 0,0-6-258,-1-4 129,0-1-129,-2-6 0,-5-7 129,-5-3-258,-4-3 258,-6 0-129,-5 1 129,-9 7 0,-6 5 0,-6 6 0,-2 13-129,-3 11 258,2 8-258,2 7 0,8 0-129,7-1 0,7-7 0,15-3-129,5-12 0,13-7 0,4-9-129,7-15 258,3-10 129,3-16-129,-1-11 258,-3-18-129,-2-14 258,-8-21 0,-1-3 258,-12-4 0,-6 10 516,-13 11-258,-4 21 129,-13 26-129,-4 34-129,-7 31-129,-1 41-129,3 24-129,3 17-129,7 11 0,9 4-258,8-1 129,13-9 129,8-13-258,7-25 0,10-16-258,4-27-516,7-11 0,-5-18-129,5-14 129,-9-17 258,1-3 258,-11-3 387,-11-5 258,-7 7 645,-13-3 129,-4 15 129,-17 2-129,-1 15 129,-11 3-645,2 8 129,0 11-129,3 5-258,4 8 0,10-1 0,6-1-129,4 1 0,10-3 129,5-7-258,5-8 129,4-5 0,-1-3 129,-2-11-129,0-5-129,-3-2 258,-4-3-129,-4 1 129,-3 3-258,-3 5 129,-4 12 0,0 0 0,0 0 129,5 12-258,0 5 129,1 3-258,6 1 129,4-4-129,7-1 0,4-8 0,6-2-258,-2-6 129,7-9 0,-3-14-129,-1-11 258,-3-13 0,-3-18 0,-5-14 129,-6-11 516,-3 3 0,-10 0 129,0 9 129,-4 10 0,0 20-129,-4 22 0,4 26-258,-7 31 0,4 19-129,3 14-258,0 11 129,5 10 0,3-1 0,3-2-129,-2-12-387,8-7-774,-11-29-2967,12-2-774,-18-32-645,11 15-258</inkml:trace>
  <inkml:trace contextRef="#ctx0" brushRef="#br0" timeOffset="24873.4227">20835 3707 9933,'-5'-41'5418,"20"25"-516,14 12 129,4-8-4386,8 12-387,1 16 0,-7 5-129,-4 11 0,-9 3-129,-5 5 0,-11-4-387,0 13-1548,-7-20-2838,-3-3-258,0-14-387,4-12-258</inkml:trace>
  <inkml:trace contextRef="#ctx0" brushRef="#br0" timeOffset="25407.4532">21126 3535 7740,'5'-37'4773,"-5"37"0,8 20-645,4 13-3612,-5 8-516,3 5 258,-2 3-258,1-1 258,1-8 0,1-3-129,-1-8 258,2-7-129,-3-12 129,0-5-129,-9-5 0,13-11 129,-13-7-258,0-6 0,-8-3-129,-2-1 129,-4-3 0,1 5 0,1 2 0,3 2 0,4 8 0,5 14 0,5-12 0,8 12 0,3 5-129,5 6 0,0 3 0,2 4 129,-2-1-258,-2 1 129,-2-4 0,-3-2-129,1 0 129,-3-4-129,-1-1 129,-1-1 0,3-1 0,-2 0 0,3-2 129,-1 3-129,0-3 129,4-2 0,-5-1 129,4 0 0,-4 0 0,2-4 0,-1-2-129,-1 3 0,-1-1-129,-2 4-129,2 3-387,-11-3-2322,22 10-2064,-8-3-516,6 5-387,1-6-516</inkml:trace>
  <inkml:trace contextRef="#ctx0" brushRef="#br0" timeOffset="25667.4681">22074 3367 7740,'41'-140'5805,"-19"89"129,-6 13-774,5 30-2064,-9 10-2580,0 30-129,-4 23-258,-4 18-387,-3 15 129,-1 10-129,-3 2 387,-5-2-258,1-10 129,0-10-258,6-18-129,-3-19-645,13-2-2580,-3-28-1419,9-5-516,-6-14-258,8-11 0</inkml:trace>
  <inkml:trace contextRef="#ctx0" brushRef="#br0" timeOffset="26076.4915">22178 3323 9546,'-50'-150'5676,"30"84"-645,17 16 129,3 2-4128,25 19-387,10 12-387,12 14 258,7 9-129,2 20 0,-1 12-258,-5 9-129,-11 8 0,-9 6 0,-12 5 129,-15-1-516,-11-5 258,-19-6-129,-11-7 129,-8-10 129,0-8-129,0-8 129,7-9 0,8-4 0,11 0 0,20-8 129,0 14-129,14 1 0,10 6 129,7 7-129,2 6 0,3 2 0,2 5 129,-3 1-129,-1-3 129,-5-3-129,-3-4 129,-5-7-129,-3-4-129,-6-6-258,2 10-2064,-14-25-2838,4 15-258,-4-15-516,-7 0-387</inkml:trace>
  <inkml:trace contextRef="#ctx0" brushRef="#br0" timeOffset="27043.5468">4709 7492 9546,'20'-59'5289,"-18"36"-387,-10 4-258,-6 14-3612,-14 5-387,0 17-387,-6 12-129,2 10-129,4 9 0,5 3 0,9 0 0,12-2 0,10-4 0,16-3 129,10-6-129,6-2 129,8-7-129,-5-2 0,-1 0 0,-10 2 0,-13-1-129,-13-2 129,-10 1 0,-17 0-129,-10-2 0,-7-6 0,-3-3-387,2-11 0,9-3-516,2-12-516,24 1-1032,2-17-2064,15 1-387,10-9 0,11-1 258</inkml:trace>
  <inkml:trace contextRef="#ctx0" brushRef="#br0" timeOffset="27402.5673">4823 7793 2967,'34'-26'3999,"-24"23"258,-10 3-387,0 0-1677,0 0-774,0 0-645,9 0-129,-9 0 129,13 13 0,-5-1 129,3 10-129,-1-3-258,4 5-129,-4 1-258,2-1 258,-4-4-258,3-3 0,-4-8-129,5-5 129,-2-5 0,3-11 0,1-7 0,-2-3 0,1-9-129,-2-8 0,-1 0 0,-4 3-129,-2 2 129,-4 5 0,0 12-129,0 17 0,0 0 258,-7 9-129,7 18 129,0 5-129,5 3 0,5 0 0,5 6-774,-3-15-3612,13 1-387,-2-13-129,7-3-516</inkml:trace>
  <inkml:trace contextRef="#ctx0" brushRef="#br0" timeOffset="27815.5909">5411 7732 9804,'-25'-26'4773,"9"26"0,-5 0-645,7 23-3483,-2 4 0,9 6-516,2 3 129,5-2-129,8-3 129,9-6-258,5-8 0,5-6-129,7-9-129,2-7 0,2-10 0,-2-11-387,1-6 0,-3-14 129,-3-4 0,-11-15-129,-3-8 387,-8-10 129,-9-3 387,-3 5 258,-10 6 258,-2 20-129,-7 13 129,8 30 129,-1 20-387,8 34 129,5 20-516,4 16 129,12 8-129,5 4 129,3-3-258,2-7 129,1-12 0,-5-14-258,-2-11-258,-5-25-1161,1-1-3225,-14-17-129,8 0-387,-8-16-387</inkml:trace>
  <inkml:trace contextRef="#ctx0" brushRef="#br0" timeOffset="28223.6143">5635 7802 10191,'-7'-28'5289,"16"10"-387,0-9 129,8 5-3999,-3-4-387,7 6-258,-4 6 0,7 14-258,-4 6 0,-1 18 129,0 6-129,-1 9-258,-1 10-129,-2-3-387,10 7-3483,-11-19-774,8-2-258,-5-15-516</inkml:trace>
  <inkml:trace contextRef="#ctx0" brushRef="#br0" timeOffset="28507.6304">6946 6933 12126,'-10'-11'5289,"9"30"-258,5 22-387,13 17-4644,3 16 0,1 12 0,2 3 0,-1-4-129,-4-3 0,0-9-387,-8-24-2064,5-6-2064,-10-17-258,1-12-387,-6-14-645</inkml:trace>
  <inkml:trace contextRef="#ctx0" brushRef="#br0" timeOffset="28911.6536">6873 7467 10449,'-20'-34'5289,"20"4"-387,19 5-129,5-10-4386,11 5-129,1 2 0,5 10-129,-3 12 0,-2 12 0,-5 18 0,-6 10 0,-4 9-129,-7 4 0,0 2 0,-5-3 0,2-7 0,0-11 0,2-9 0,2-8 0,2-11 0,2-3 129,-2-11-129,1-11 0,1-7 0,-3-6 0,-1-7 129,-5 2-129,-2 3 0,-1 4-129,-2 8 129,-5 12-129,0 16 129,0 0-129,7 26 0,-1 1 0,4 7-387,0-5-1677,11 7-2451,1-8-258,6-3-387,0-10-387</inkml:trace>
  <inkml:trace contextRef="#ctx0" brushRef="#br0" timeOffset="29463.6852">7691 7466 8256,'2'-35'5160,"-8"24"0,-9 0-516,0 11-2838,-4 0-1032,4 8-129,2 6-516,1 4-129,6-1 0,4 1 0,2-2 0,2-3-129,7-2 129,1-7 0,2-4 0,1 0 129,1-8-129,-1-8 0,-1 0 0,0-5 0,-2 3 0,-3-2 0,1 6-129,-8 14 129,9-8 0,-9 8-129,11 18 129,-5 1 0,2 4-129,2 2 129,4-1 0,4-4-129,2-7 0,2-6-129,2-6 0,1-5 0,0-8 0,-4-9 0,1-7-129,-4-9 129,-3-5 258,-2-11 0,-2-5 129,-1-6 0,-2-8-129,-2 4 387,-1 7-258,0 10 0,-5 18 0,0 19 0,0 14 0,-10 28 0,5 25 0,-1 18 0,1 9 0,4 5-129,1-6 129,7-3 0,7-9-129,3-12-258,6-14-645,-4-20-3741,11-13-129,-5-8-387,3-9-387</inkml:trace>
  <inkml:trace contextRef="#ctx0" brushRef="#br0" timeOffset="29657.6963">8048 7142 10320,'-52'7'5289,"38"1"-387,14 5-129,6-8-4386,17 5-129,4-5-129,8 0-129,5-1-645,-4-4-3999,9-4-129,-7-8-387,2 0-774</inkml:trace>
  <inkml:trace contextRef="#ctx0" brushRef="#br0" timeOffset="31252.7875">12192 6002 3354,'0'0'3612,"9"-10"-129,-9 10-2838,0 0-387,0 0-516,0 0-1032,0 14-2580,0-14 387</inkml:trace>
  <inkml:trace contextRef="#ctx0" brushRef="#br0" timeOffset="33411.911">12458 6033 2709,'18'-21'4128,"-17"8"-2580,-1 13 0,-4-12-129,-6 12 0,-11 0-258,0 1-516,-7 7-387,-1 5 129,-3 4-258,-1 7 0,2-2-129,2 5 129,7-1 0,2 2 0,7-4 129,3 2-129,5-5 387,4 1-258,1-2 129,3 1-129,3-4 258,6 3 0,0-1-129,6 2 0,6-3 0,7 1 0,1 1-129,5 1 129,-4-2-258,0 3 129,-7-2-258,-6 4 129,-9-2-258,-10 0 129,-3 0 0,-12-1 0,-6-2 0,-2 0 0,-5-1-129,-2-3 129,-4 2-129,-3-4 129,1 1-129,0-3 0,2 1 0,3-2 0,5-2 0,6-1 129,7-1 0,12-6 0,0 0 0,0 0 0,7 13 0,7-6 129,6-2 0,2 7 0,2 0-129,1 10 129,-5 4 0,0 6 0,-5 5 0,-5 7 0,-5 3 0,-5 5-129,-2 5 129,-6-2-129,-5 6 258,-3-1-129,1 1-129,0-4 0,3-1 0,2-2 129,3-5 0,6-6 0,1-6-129,9-4 258,4-6-129,4-5 129,3-5-129,2-8-129,4-2-258,-5-7-3612,8 0-774,-1-9-387,2-5-387</inkml:trace>
  <inkml:trace contextRef="#ctx0" brushRef="#br0" timeOffset="34203.9563">12992 6474 3225,'-3'-63'5289,"3"41"-258,-3 4 0,3 18-2709,-10 8-903,9 33-645,-4 13-258,4 17-129,-3 17-258,4 14 129,-2 9 129,2 0-387,0-5 129,0-14-387,0-11-129,0-20-774,2-13-3354,-2-22-516,0-15-258,0-11-258</inkml:trace>
  <inkml:trace contextRef="#ctx0" brushRef="#br0" timeOffset="34583.9781">12916 6490 6966,'1'-91'5289,"12"56"-129,5-1-387,20 15-3999,0 5 0,9 16-258,-1 9-129,2 20-129,-6 13 0,-4 10-258,-11 11 0,-10 3 0,-13 2-258,-8-4 129,-13-3-387,-11-8 258,-6-9 0,-4-8 129,-2-10-129,2-6 258,4-8-129,8 0 258,8-3-129,18-9 258,0 20 0,12-3-258,11 5 129,5 9-129,3 6 129,1-1-129,-2 5 0,-3-7-516,2 9-1548,-14-18-2451,4-3-516,-7-13-258,7-7-387</inkml:trace>
  <inkml:trace contextRef="#ctx0" brushRef="#br0" timeOffset="34830.9922">13735 6399 8643,'-14'-71'5289,"-9"71"-258,-3 25-516,-2 25-4128,2 18 0,1 12 0,8 17-258,4 6 258,9 2-258,4-8 129,7-10-129,11-18-129,8-15-258,9-10-129,-2-32-1419,9-4-2967,-4-16-387,5-12-129,-3-14-387</inkml:trace>
  <inkml:trace contextRef="#ctx0" brushRef="#br0" timeOffset="35008.0023">13971 6706 8643,'-2'-30'5418,"2"30"-387,7 15-516,7 11-3870,4 7-258,5 9-129,4 3-129,0-1-258,0-1-645,-7-14-2580,3 0-1419,-7-9-258,-1-9-387</inkml:trace>
  <inkml:trace contextRef="#ctx0" brushRef="#br0" timeOffset="35181.0122">14214 6759 5031,'-8'-56'5031,"-5"42"-387,1 14 129,-12 7-3483,4 19-387,-9 2-258,2 10-387,-4 3-258,1-5-903,5 2-3483,1-8-387,6-5-129,4-9-387</inkml:trace>
  <inkml:trace contextRef="#ctx0" brushRef="#br0" timeOffset="35555.0335">14221 6399 1548,'18'-35'3483,"-9"33"129,-9 2-129,12 0-3612,-12 0 129,8 14 0,-4-3 258,-4-11 516,7 24 387,-7-24 129,12 27 129,-5-13 129,15 16-129,-4-8 129,16 20 0,-3-1-645,10 11-129,-4 3-258,-3 8-129,-8-3-129,-8 3 0,-15 0-258,-6-3 129,-17-2-129,-9-5-129,-7-4 0,-4-9-129,4-3-516,-4-17-1290,12 2-2838,2-14-129,13-3-516,5-5-129</inkml:trace>
  <inkml:trace contextRef="#ctx0" brushRef="#br0" timeOffset="36747.1017">15134 6149 7353,'7'-40'4902,"-7"40"0,0 15-516,0 30-3612,0 25-258,0 24-258,0 18 129,0 20 0,0 6-129,6 1-258,4-2-129,-2-20-258,4-9-1935,0-27-2064,-1-22-516,1-23-258,3-19-258</inkml:trace>
  <inkml:trace contextRef="#ctx0" brushRef="#br0" timeOffset="36977.1149">15529 6557 9546,'25'-46'5289,"-13"46"-258,8 13-258,-1 9-4386,14 10-129,6 8 0,8 4 0,2 0 0,4-1-258,-1-6-129,-7-8-387,-2 2-1290,-14-16-2709,-7-7-387,-13-8-387,-9 0-387</inkml:trace>
  <inkml:trace contextRef="#ctx0" brushRef="#br0" timeOffset="37157.1251">15916 6503 10062,'-20'-49'5160,"10"52"-387,-4 19-129,-1 14-4128,-2 10-258,0 5 0,-7 5-258,0-1 129,-1 1-387,2-10-129,8-1-1161,-8-16-2967,20-6-387,3-23-129,8 7-516</inkml:trace>
  <inkml:trace contextRef="#ctx0" brushRef="#br0" timeOffset="37415.14">16581 6400 6837,'11'-35'5289,"-31"35"-387,-18 11-258,-2 24-1548,-6 3-2580,4 11-129,6 2-129,8 9 0,10-4 0,11-3 0,10-7-129,13-7 0,10-13-129,8-6-258,4-8-129,-2-12-645,5 0-3741,-13-12-129,-3 0-387,-15-10-387</inkml:trace>
  <inkml:trace contextRef="#ctx0" brushRef="#br0" timeOffset="37568.1488">16382 6688 9804,'-12'0'5031,"17"0"-258,16 0-258,20-3-3870,10-3-516,8 1-387,15-1-4128,-2-5-129,3 2-387,-4-8-387</inkml:trace>
  <inkml:trace contextRef="#ctx0" brushRef="#br0" timeOffset="37911.1683">17333 6235 7482,'33'-103'5289,"-31"67"-387,-14 4 0,-8 23-1806,-12 4-2580,-2 8-387,-3 14 129,1 12 0,4 4-129,6 11 0,10 4 0,7 6 0,12 1 0,10-1-129,12 0 129,6-4-129,4-2 0,2-6 0,-3-4 0,-4-7 0,-6-2 0,-9-8 0,-8-4 0,-7-4 0,-12-1 0,-9-7 0,-10-1 0,-6-3 0,-6-1 0,-6 0-258,4-5-129,-2-10-1161,12 6-3225,2-6-258,16-1-258,10-9-387</inkml:trace>
  <inkml:trace contextRef="#ctx0" brushRef="#br0" timeOffset="38507.2025">17717 5668 9417,'20'-37'5289,"-3"31"-258,-1-1-387,11 18-3096,1-1-903,10 17-129,3 3-129,2 7-129,-1 7-129,-7 3 0,-8 3-258,-15 5 258,-12 0-258,-11-1 129,-16 0 129,-9 0-129,-7 0 129,1 0 0,5-2 0,7-3-129,14 0 129,12-6-129,9-2 0,16-5 0,9-6 0,7-6 0,2-7 0,-2-2 0,-5-4 0,-4-1 129,-7 0-129,-7 6 0,-5 3 0,-7 5 0,2 5 0,-1 8 0,1 5 0,0 3 0,1 2 0,1 1 0,-1 1 0,0 1 0,-5 0 129,0-5-129,-5-1 0,-8-2 0,-5-2 0,-4-2 0,-5-4 129,-4 0-129,-1-6 0,-1-2 0,-1-1 0,4-4-387,0 2-1032,-5-8-3483,9 0-258,-4-10-645,7-1-258</inkml:trace>
  <inkml:trace contextRef="#ctx0" brushRef="#br0" timeOffset="46011.6316">11483 7013 4257,'8'3'5547,"1"3"-645,-9-6 0,0 0-3096,0 0-516,-4 5-258,-6-5-129,0 1-387,-8 3-129,-2-1 0,-7 1 0,-5 2-129,-7 1 0,-8-2-129,-5 2 0,-1-2 0,0 0 0,4 1 0,7 2-258,6-5-258,13 9-1161,2-12-3354,21 0-258,0 0-258,5 9-645</inkml:trace>
  <inkml:trace contextRef="#ctx0" brushRef="#br0" timeOffset="46251.6453">11452 7192 7353,'44'22'5547,"-29"-15"-516,-13 5-129,-2 12-3354,-9-7-774,-4 5-387,-12-2-258,-6 4 0,-9-4 0,-6 0-129,-5-2-129,-5-5-129,1 3-1161,-7-14-3354,7 5-258,-4-5-258,4 2-516</inkml:trace>
  <inkml:trace contextRef="#ctx0" brushRef="#br0" timeOffset="46666.6691">9748 6972 9288,'-8'-55'5547,"3"30"-387,4 8 0,-5 3-3870,6 21-645,-3 17-129,3 22-258,0 24 0,6 17-258,1 13 129,1 16-129,4 2 129,-3-2-129,3-8-129,-3-12 0,1-17-129,-7-18 0,1-12-516,-5-27-903,1-4-3354,0-18-258,-7-6-258,0-23-258</inkml:trace>
  <inkml:trace contextRef="#ctx0" brushRef="#br0" timeOffset="46987.6875">9602 6973 8901,'-41'-83'5418,"33"52"-258,4-4-516,21 11-3483,11 2-129,17 12-516,13 6 0,14 7-129,14 9-129,8 9-129,-1 11 0,-4 5-129,-12 4 129,-14 2-129,-20 3 129,-25 2-129,-26-2 129,-26-1-129,-22-8 129,-16-1 0,-12-6-129,-9-1 0,1-2-129,4-6-258,18 6-1290,9-9-3483,24 5 129,16-9-774,21 3-516</inkml:trace>
  <inkml:trace contextRef="#ctx0" brushRef="#br0" timeOffset="47816.7348">18745 6920 14448,'10'4'5676,"-10"-4"-258,0-5-258,0 5-4773,0 0-258,-5-12-258,5 12-774,-13-4-4257,13 4-258,0 0-258,-9 9-645</inkml:trace>
  <inkml:trace contextRef="#ctx0" brushRef="#br0" timeOffset="69411.9701">2529 10056 2967,'0'-45'5031,"0"16"-129,0 3-129,-1-5-2064,1 16-903,-4-9-645,4 24-387,0 0-129,0 36-129,-1 17-129,1 19-129,-3 17-129,3 12 0,0 5 129,3-2-129,5-12-129,5-13 129,5-20-129,4-18 0,3-24 129,3-17-129,2-12 129,0-18 0,-2-20 0,-3-13 0,-5-15 0,-4-11-129,-4-3 0,-4 5 0,-6 7 129,1 11-129,-3 24-129,-3 24 129,3 21 129,-5 41-129,4 17 0,1 19 129,5 9-129,6 5-129,4-3 129,5-6 0,2-17-129,5-12 129,0-19-129,0-16 129,-1-16 129,-1-9 0,-7-19 0,0-15 0,-7-19 129,-3-13-258,-4-10 129,-4-12-258,0-2-129,-1-3-387,1 17-1032,-7-1-3225,7 19 0,0 7-516,7 15-129</inkml:trace>
  <inkml:trace contextRef="#ctx0" brushRef="#br0" timeOffset="69718.9877">3167 9719 10062,'19'88'5160,"-16"-24"-258,6 16-129,-9 0-3612,9 13-387,0-5-258,7-6-258,-1-9-129,0-15 0,-3-10-258,-2-14 258,-3-15-258,-7-19 129,0 0 129,8-21-129,-8-12 129,0-10-129,1-4 0,2-4-129,1 5 129,-1 4-129,5 11 0,-1 15 129,0 16-129,2 11 0,0 18 0,0 11 0,2 10-516,-3-7-2193,9 6-1806,0-8-258,7-10-258,0-11-516</inkml:trace>
  <inkml:trace contextRef="#ctx0" brushRef="#br0" timeOffset="70267.019">3676 10296 9159,'-4'-71'5289,"-10"48"-258,-5 17-387,-4 6-2322,2 19-1548,0 7-387,4 12-258,5 4 0,5 3-129,5 0-129,2-5 129,8-9-129,5-8 129,2-11 0,2-12 0,2-10 129,-2-9-129,1-10 0,-2-10 0,-3 0 129,-1 0-129,-5 5 0,0 6 0,-4 13 0,-3 15 0,0 0-129,0 20 129,0 12-129,0 8 129,6 3-129,3 1 0,7-2-129,3-9-129,5-4-387,0-19-258,6-3-129,-6-13 0,6-10 0,-10-20 258,2-7 387,-4-16 258,-5-15 387,-2-13 258,-5-13 258,1 5 516,-7-1 0,4 19-129,-4 8 0,0 27-387,-4 22 129,4 35-129,-1 28-129,1 21-258,1 12-129,3 14-129,2 7 0,0-3 0,1-6-387,-5-13-129,5-6-774,-7-20-3612,0-15 0,-4-22-258,4-12-645</inkml:trace>
  <inkml:trace contextRef="#ctx0" brushRef="#br0" timeOffset="70436.0287">3793 10181 13029,'-13'-3'5160,"13"3"-129,22 0-387,10-10-4515,15-2-387,10 5-645,-4-6-3741,9 2-258,0 0-387,3 0-387</inkml:trace>
  <inkml:trace contextRef="#ctx0" brushRef="#br0" timeOffset="70660.0414">5186 9900 13803,'13'-7'5289,"-5"24"0,-8 4-258,3 16-4773,2 6 129,2 8-129,3 2-258,-6 0-129,2-2-516,-9-19-4128,3-7-387,0-25-129,0 0-645</inkml:trace>
  <inkml:trace contextRef="#ctx0" brushRef="#br0" timeOffset="70803.0497">5226 9539 11868,'0'-58'5031,"0"58"-774,15-7-1548,-2 18-6966,6 10-258,7 8-645,0 4-387</inkml:trace>
  <inkml:trace contextRef="#ctx0" brushRef="#br0" timeOffset="71063.0646">5532 9779 10449,'-33'18'5418,"10"-8"-258,-6-2-258,8 8-3612,2 0-774,12 4 0,7-1-129,5 3-387,13 0 0,5 4 0,-1-1 0,0 1 0,-7-2 258,-8 0-258,-7 0 129,-10 0-129,-11 0 258,-3-4-258,0-3 0,0-5-258,9 1-903,-1-13-3483,16 0-387,9-11-129,17-6-387</inkml:trace>
  <inkml:trace contextRef="#ctx0" brushRef="#br0" timeOffset="71320.0793">6542 9499 13029,'11'-43'5418,"-11"43"-387,-5 23 0,-6 18-4515,11 20-129,4 14-258,3 13 0,0 11-258,-2 1 0,1-6-258,-6-13-387,2-3-2580,-7-25-1677,0-12-129,-5-23-129,10-18-645</inkml:trace>
  <inkml:trace contextRef="#ctx0" brushRef="#br0" timeOffset="71703.1012">6490 9428 11481,'-5'-136'5289,"7"76"-387,15 12-129,6 3-4128,13 16-258,7 11 0,4 15 0,1 8-258,0 24 0,-7 12 129,-10 12-129,-11 8 0,-13 4 0,-11 6-129,-15-4 0,-13-4 0,-4-9 129,-4-7-258,0-10 129,2-10-129,7-5 129,9-10 0,9 0 0,13-1 0,4 4 0,14 5 0,5 7 0,8 5 0,3 6 129,0 1-258,-1 1 258,-3-3-258,-5-7-774,3 0-3354,-12-14-516,-1-3-387,-6-13-645</inkml:trace>
  <inkml:trace contextRef="#ctx0" brushRef="#br0" timeOffset="72011.1188">7130 9160 10320,'50'-68'5418,"-22"48"-645,7 13 129,-2 7-4257,2 9 0,-8 14-258,-4 13-129,-12 10 0,-10 10-129,-6 11 0,-12 3 0,-6 3-129,-1 0 129,0-3-129,3-12 258,4-7-387,6-10 258,6-10-129,5-7 0,5-10 0,5-6-258,7 5-1161,-4-9-3354,5 4-129,-3 1-645,2 6-129</inkml:trace>
  <inkml:trace contextRef="#ctx0" brushRef="#br0" timeOffset="72157.1271">7408 10172 11223,'14'35'5547,"-6"-23"-774,-8-12-129,8 3-5676,-8-3-3483,0 0 0,0 0-774,-16 0-516</inkml:trace>
  <inkml:trace contextRef="#ctx0" brushRef="#br0" timeOffset="72715.159">2544 11236 11739,'-101'24'5418,"66"-21"-258,24 9-258,11-12-3999,29 0-258,18-3 0,24-1-258,21-7-258,29 0 129,27-9 0,30-5-129,25-4-129,24-4 0,24-3 0,19-3 0,15 0 0,4 1 0,1-1-129,-8 2 258,-13 4-258,-22 3 258,-25 4-258,-26 1 129,-30 2 0,-24 5 0,-27 3 0,-21 4 0,-22 3 0,-18 1-129,-15 4 129,-13 1-129,-9 2-129,-17 0-129,0 0-645,0 0-3741,-4 12-129,-6-11-645,10-1-129</inkml:trace>
  <inkml:trace contextRef="#ctx0" brushRef="#br0" timeOffset="74135.2402">9718 10045 1935,'0'-10'4773,"0"-1"-387,0 11-774,0 0-1290,0 0-516,4 12-387,9 12-387,-1 1-129,10 14-387,3 2 129,6 9-258,3 0 0,4-1-129,-1-3 0,-2-5-129,-1-7-258,-6-8 258,-4-9-258,-8-5-258,0-2-387,-15-17-2064,-1 7-1806,0-23-258,-1 2-387,-6-6 0</inkml:trace>
  <inkml:trace contextRef="#ctx0" brushRef="#br0" timeOffset="74467.2593">10058 9936 4644,'0'0'5160,"0"0"-516,0 0 0,0-14-3225,0 14-387,0 0-129,-12 15-387,1 2-258,-3 8 0,-4 7-129,-5 5 129,-8 8-129,0 5-129,-7 3 129,1 2 0,1-9 0,2-3-258,8-2-516,2-19-2064,12 0-1935,12-22-129,-1 12-387,7-12-258</inkml:trace>
  <inkml:trace contextRef="#ctx0" brushRef="#br0" timeOffset="75323.3082">10528 10376 3999,'4'14'5031,"-4"-14"-129,0 20-1677,-10-22-1032,10 2-387,-14-2-258,14 2-516,-24-22-387,8 5 0,-8-12-258,-1-4-129,-4-11-129,1-12-129,4-19 0,5-17 0,6-12 0,8-5-129,7 2 129,13 2-129,7 6 129,9 16 0,4 15 0,5 22-129,1 21 129,0 14 0,0 9 129,0 6 0,-8 16 0,-5 6 0,-8 8 0,-7 6 0,-6 4 0,-7 2-129,-6 1-129,-12 1 129,-4-2-129,-7-2 0,-4-4 0,-3-8 129,3-3-129,1-7 0,4-4 129,8-2 0,8-1 129,11-1-129,5 3 0,13 7 129,4 4-129,6 4 0,3 2 129,3 4 0,-3-1-129,-5 3 0,-3-5 129,-6-6-387,-3 3-258,-11-18-2838,3 5-1548,-5-19-258,10 13-516,-10-13 129</inkml:trace>
  <inkml:trace contextRef="#ctx0" brushRef="#br0" timeOffset="75827.3371">10974 9987 6837,'17'16'5289,"-4"-1"-258,0 4-516,4-11-3354,1 16-774,1-3 129,2 2-258,-2-11 129,1-1-129,-3-8-129,3-3 0,0-3-129,0-8 0,1-8 0,3-6 129,-1-3-258,-3-2 129,-2-1 0,-2 1 0,-6 4 0,-3 5 0,-7 21 129,2-10-129,-2 19 0,0 16 0,0 8 129,3 13 0,4 8-129,-2 6 0,6 8 129,-1 0-129,0 0 129,-1-1-129,2-5 0,-1-3 0,0-6-129,0-4 258,-3-8-258,-3-3 258,-3-3-129,-2-4 0,-12 0 129,-8-4-129,-9-1 0,-10-1 0,-5-3 129,-6-5-258,-3 3-258,-6-12-3612,10 2-645,5-9-645,9-4-387</inkml:trace>
  <inkml:trace contextRef="#ctx0" brushRef="#br0" timeOffset="76339.3663">13544 9566 6321,'7'-26'4902,"-7"26"-129,0 0-387,0 0-3612,4 9-258,2 13 0,3 11-129,-1 2-258,2 11 129,-2-3-258,2 3 129,-5-5-129,0-1 0,-2-6-129,1-8 129,2-4-129,4-8 129,6-4-129,3-8 0,7-2-516,-2-12-2580,6-3-1290,-1-11-516,-5-5-129</inkml:trace>
  <inkml:trace contextRef="#ctx0" brushRef="#br0" timeOffset="76511.3762">13645 9182 3096,'-38'-25'5031,"27"19"-645,11 6 0,-8-18-2064,8 18-3870,0 0-2580,8 2-258,3 7-387,2 7 388</inkml:trace>
  <inkml:trace contextRef="#ctx0" brushRef="#br0" timeOffset="76847.3954">14124 9356 4902,'-13'-63'5418,"-5"31"-258,-3 4-387,-3-4-1677,1 20-2580,-2 7 258,6 17-774,-3 17 387,5 16-129,2 21-129,5 13 0,1 14-129,6 6 129,3 5-129,2 0 258,6 0-129,3-7 0,2-10-129,0-9 129,0-11 0,0-7-129,-2-14-129,-3-14-258,0 0-774,-8-32-3096,-2 11-516,-9-17-516,0-12-387</inkml:trace>
  <inkml:trace contextRef="#ctx0" brushRef="#br0" timeOffset="77044.4066">13784 9813 4902,'33'-35'5418,"-12"18"-258,7 6-387,-2-8-2838,14 12-645,-4-3-516,5 0-387,0 7-645,-6-8-3096,1 8-1161,-10-2-645,-4 3-516</inkml:trace>
  <inkml:trace contextRef="#ctx0" brushRef="#br0" timeOffset="88467.06">19927 9255 8385,'148'-11'5418,"-27"-18"-516,24-14-387,33-10-4515,28 2 0,36 9-129,19 13 0,10 22 0,5 12 129,-10 36 129,-9 30-129,-24 33 129,-18 28 129,-30 26 0,-24 26 129,-31 21 0,-22 23 258,-29 23-258,-20 25 129,-18 14 129,-16 22-387,-14 14 129,-5 7-129,-3 4 0,3 1-258,5-20 129,13-16-129,13-24-258,14-27 387,19-32-258,11-25-129,5-30 258,-6-23-129,-21-9 129,-34-8 0,-35 1-129,-54-4 129,-54 1-129,-53 7 129,-54 4 0,-42 1 0,-35-11 0,-14-14 0,-17-18 258,9-20-258,3-22 129,13-23 0,20-26 0,23-24-129,27-31 0,23-17 0,21-27 0,19-20 0,20-20 0,16-18 0,12-15 0,11-15 0,2-3 129,2-7-258,1-2 258,0-6-129,4 3 0,0-13 0,3-6-129,11-12 129,21-13-258,18-13 0,29 0 0,18-2-129,21-1 129,25 13-129,23 14 129,18 19 129,18 20-129,7 13 129,14 16-129,7 8-645,13 19 129,-1 3 0,10 16-258,-8-2 0,5 21-387,-11-2-1419,-1 16-1935,-3 9 258,-8 7-387</inkml:trace>
  <inkml:trace contextRef="#ctx0" brushRef="#br0" timeOffset="88863.0827">23032 7950 8643,'84'-85'5547,"-63"45"-387,-17-2-645,-5 11-4257,-8 11-129,-7 14-129,-11 8 0,-4 19-129,-3 13 258,3 11-387,4 10 258,7 7-129,11 1 0,10 1 129,18-4 0,12-3 0,9-3-129,12-3 387,5-3-129,2-1 0,-1-4 129,-6 0-258,-10-1 258,-12 1-129,-15 3 0,-21 2-387,-20 5-645,-24-4-1161,-16 11-2580,-17 0-387,-15 3-516,-13-3-129</inkml:trace>
  <inkml:trace contextRef="#ctx0" brushRef="#br0" timeOffset="89315.1085">20022 9864 6837,'29'50'5160,"0"-15"-129,4 5-645,0 19-4257,3 20 0,10 21 129,4 22 0,-3 18 258,-2 23-258,-6 13-129,-8 14 129,-13 7 0,-18 13 0,-22 3-129,-30 4 0,-29 6-129,-24-8 129,-28-8 258,-16-7-387,-6-16 0,0-13 0,10-14-258,12-19-645,27-21-3225,17-22-645,31-25-258,21-21-387</inkml:trace>
  <inkml:trace contextRef="#ctx0" brushRef="#br0" timeOffset="89659.1282">20086 12302 8643,'-14'-18'5160,"14"18"-258,26 19-516,13 8-3870,32 15-129,25 3-129,25 0 129,22-13-129,25-14-129,18-18 129,22-21-129,16-22 0,14-22 0,11-20 0,5-12-129,-4-11 129,-10-1-129,-19 3-387,-27 8 0,-30 21-387,-43 2-645,-28 24-3096,-47 17-645,-30 14 0,-30 12-645</inkml:trace>
  <inkml:trace contextRef="#ctx0" brushRef="#br0" timeOffset="89975.1462">21123 12564 10836,'13'233'5160,"17"-108"-516,13 24-1032,5 19-3483,17 18 258,4 16-258,7 12 0,1 0 0,3-2-129,1-7 0,-1-15 0,-1-20-129,-3-20-129,1-21-645,-13-33-645,6-12-3354,-12-23-129,-4-20-129,-6-27-645</inkml:trace>
  <inkml:trace contextRef="#ctx0" brushRef="#br0" timeOffset="90391.1701">19478 14884 9030,'-31'156'5031,"45"-89"-258,28-16-387,23-26-4386,31-15 0,29-16 129,25-29-129,24-13 129,10-9-129,2-2 0,1 4 0,-10 9 0,-16 10-129,-23 14 129,-23 15-129,-31 7 0,-20 4-129,-14 11-516,-19-6-3612,-7-1-258,-11-8-387,-5 0-516</inkml:trace>
  <inkml:trace contextRef="#ctx0" brushRef="#br0" timeOffset="90819.1945">21557 9641 7353,'-13'7'5031,"13"19"-258,0 18-387,3 27-3999,-3 33-129,0 29 0,-7 31 258,-10 22 0,-3 25 129,-6 4 129,3 5-129,-1-11-258,10-15 0,3-16-516,4-27-2709,8-14-1806,4-25-516,3-18-645,-2-13-129</inkml:trace>
  <inkml:trace contextRef="#ctx0" brushRef="#br0" timeOffset="110119.2984">15366 8956 2322,'0'0'4128,"0"0"-129,0 0-1290,0 0-774,0 0-258,-1-15-516,5 15 129,-4 0-387,25-11-129,-9 1 0,13 5 129,1-7-258,8 2-129,6-3-129,4 5 129,0-4-258,1 3 0,-4 0-129,-6 1-129,-6 3 129,-6 0 0,-11 3-129,-6 2 0,-10 0 0,0 0 0,0 0 0,-3 9 129,3-9-258,-12 20 129,4-4 0,1 6 0,1 9 0,1 7 129,1 14-129,3 8 0,1 9 0,0 7 129,3 7-129,3-3 0,1-1-129,1-3 129,1-11 0,-4-10 0,3-9-129,-2-10 0,-2-10 129,-1-3 0,-2-11 0,-1-2 0,0-10 0,0 0 129,-5 5 0,5-5 0,-17 0 0,6-4 0,-5 0 0,-5-1 129,-7 1-129,-1 3 129,-7-1-129,-2 2 0,-4 0 0,-2 6-129,2 0 0,0-2-129,6 4-387,2-8-903,15 5-3354,3-5-258,16 0-258,0 0-645</inkml:trace>
  <inkml:trace contextRef="#ctx0" brushRef="#br0" timeOffset="110804.3376">15434 9361 3999,'-10'-1'4902,"10"1"0,12-4-516,6-6-2322,13 8-903,0-9-387,13 4 129,-3-3-516,2 2 129,-6 2-387,-5 0 129,-8 2-258,-7 2 0,-8 2 0,-9 0-129,0 0-387,0 0-3483,0 0-516,0 0-516,0 0-258</inkml:trace>
  <inkml:trace contextRef="#ctx0" brushRef="#br0" timeOffset="111906.4007">16334 8947 1,'0'0'2450,"-2"-12"259,2 12 387,0-17-129,0 17 0,0-20-258,0 20-387,0-18-516,0 18-387,0-12-387,0 12-258,0 0-129,5 12-129,2 4-258,4 10 129,7 9 0,9 8-129,8 10 129,10 8-129,3 0 129,3 4-129,1-1 0,-2-3-129,-5-3 0,-8-12-129,-7-5 0,-9-9-129,-5-8 0,-7-9 0,-9-15-387,9 2-645,-9-2-3741,1-24 129,-2 2-774,-10-9-129</inkml:trace>
  <inkml:trace contextRef="#ctx0" brushRef="#br0" timeOffset="112431.4307">16748 8860 8127,'5'-37'5031,"-2"23"-387,-3-8-1161,0 22-2193,0-14-387,0 14-129,0 0-258,-8 4-129,8-4-258,-9 12 0,9-12-129,-6 15 0,6-15 129,-5 14-129,5-14 0,0 0 0,-2 13 0,2-13 0,0 0 0,0 0 129,0 0-129,0 0 129,0 0-129,0 0 0,0 0 129,0 0 0,0 0-129,0 0 129,1-10-129,-1 10 0,0 0 129,6-11-129,-6 11 0,0 0 129,0 0-129,0 0 0,0 0 0,0 0 0,0 0 0,0 0-129,0 0 0,0 0 0,0 0-387,0 0-1161,3 6-2838,-3-6-387,0 0-387,0 0-516</inkml:trace>
  <inkml:trace contextRef="#ctx0" brushRef="#br0" timeOffset="113483.4909">16930 8848 8127,'-6'-85'5160,"1"42"129,1 10-516,-5-1-3225,9 20-516,0 14-129,0 0-387,-12 25-129,7 26 0,-2 21-258,0 24-129,-3 25 129,-3 22 129,-1 13-258,-1 1 258,-1 2-129,0-13 129,-2-15 0,2-16 0,0-28 0,1-19-129,2-20 0,2-14 0,2-17-258,1-12-129,8-5-258,-9-10-903,11-2-3612,-2-11 0,7 3-516,-2-9-516</inkml:trace>
  <inkml:trace contextRef="#ctx0" brushRef="#br0" timeOffset="113912.5154">16856 8855 6837,'-8'-39'4644,"5"23"-129,1 4-258,2 12-3354,0 0-516,0 0-258,0 0-1161,0 0-2967,0 16-516,-2-2-129,-1 3-516</inkml:trace>
  <inkml:trace contextRef="#ctx0" brushRef="#br0" timeOffset="114322.5389">17418 9024 10320,'6'-46'5289,"-6"32"-516,-6-3-1032,-2 17-2580,-10 7-387,1 17-258,-5 8-258,-1 14-129,-1 12 129,1 5-258,2 9 129,8 3 0,7 0-129,6-5 129,7-6 0,11-11-129,8-13 0,5-10 129,5-18-258,4-10 129,0-4-516,-4-16-516,5 2-3225,-13-10-645,-2 4-387,-10-3-516</inkml:trace>
  <inkml:trace contextRef="#ctx0" brushRef="#br0" timeOffset="114552.552">17302 9392 7740,'34'-15'5547,"-10"8"-387,-3-5-387,10 10-2967,-9-15-645,8 12-258,-5-2-645,0-1-903,5 4-4128,-8-1-129,1 5-387,-6-3-516</inkml:trace>
  <inkml:trace contextRef="#ctx0" brushRef="#br0" timeOffset="114851.5691">17895 8728 10965,'4'-82'5547,"-4"60"-516,0 22 0,2 8-4257,0 30-258,8 23-258,1 14 0,1 20-258,3 11 129,-1 11-129,0 1 0,-4-4-129,0-13 0,-5-19-258,0-9-387,-5-31-1548,0-7-2709,-3-25-129,3-10-258,-3-22-387</inkml:trace>
  <inkml:trace contextRef="#ctx0" brushRef="#br0" timeOffset="115118.5844">17807 8718 11868,'-33'-144'5418,"38"91"-387,17 9-129,25 14-4386,9 7-258,15 14 0,6 8 0,-1 11-129,-5 17 129,-14 10-129,-14 8 0,-17 6 0,-17 5-129,-14 3 129,-18-1-129,-11-4 129,-8-5-129,-3-8-129,-1-3-516,-2-18-1806,6 3-2580,2-11-258,5-1-387,2-5-516</inkml:trace>
  <inkml:trace contextRef="#ctx0" brushRef="#br0" timeOffset="116126.642">13963 11326 6837,'-27'-51'5289,"14"27"-258,4 4-258,-5-4-2838,5 22-645,-9 1-516,2 8-258,-5 12-258,-5 11 0,-3 4-129,0 10 0,1 1 0,4 1 0,7 0 129,8 2-129,11-2 129,15-6-129,11-5 0,11-3 0,7-7 129,1-1-258,-1-6 129,-7-5-129,-9-1 0,-11 0 0,-14 2 129,-10 0-129,-18 0 0,-12 1 0,-12-2 0,-6-3 0,-4-5 0,5-5-129,8-4-129,9-11-258,22-3-516,12-20-1032,26 2-2967,10-8-258,20 5-129,3-4-387,8 11 3354,-6-6 1548,-7 8 1290,-5 17 1548,-19 5 3354,-2 8 129,-14 8-387,-2 16 0,-11-3-2709,3 15-1161,-1-5-387,6-1-516,1-4 129,3-8-258,4-7-129,3-11 129,1-7-129,1-13 129,-1-6-129,-4-6 0,-3-9-129,-4 1 129,-5-3 0,-4 3 0,0 9-129,-3 7 129,-2 14 0,5 10-129,-9 10 129,9 16 0,0 8 0,7 7 129,2 3-129,4-1 129,3-4-129,1-7-129,4-3-258,-4-17-2193,6 2-2451,-3-14 0,4 0-645,-2-17 0</inkml:trace>
  <inkml:trace contextRef="#ctx0" brushRef="#br0" timeOffset="116655.6723">14616 11437 12513,'-5'-15'5418,"-13"30"-387,12 11-387,-1-3-3999,6 8-258,1-4-129,2 6-129,6-5 0,3-7-129,3-8-129,1-6 0,4-7-258,-2-11 129,3-6-258,-5-19 129,3-10-129,-5-17 0,0-12 129,-3-9 129,-3 3 129,-4 4 129,-3 7 258,-2 14 0,-5 18 258,0 26-129,1 21 0,2 29 129,0 11-258,4 14 0,7 5-129,3 4 0,2-5 0,4-5-129,-1-10 0,1-12 0,-2-14 0,-2-16 0,-1-10 0,-1-7-129,0-17 258,-1-7-129,-1-7 0,1 1 0,0 0 0,-1 7 0,0 8 0,1 10 129,2 12-129,1 17 129,0 12-129,-1 3 129,2 6 0,1-4-129,2 1-258,-5-17-1677,7 3-2838,-5-13-387,5-6-258,-4-6-774</inkml:trace>
  <inkml:trace contextRef="#ctx0" brushRef="#br0" timeOffset="117762.7356">16564 9225 9030,'-3'-111'5160,"9"55"-387,6 1-129,10 9-3483,4 9-645,5 18-129,4 18 0,-2 18-129,-5 27-129,-2 19 129,-8 23 0,-7 17-129,-8 11 0,-5-1 0,-12-6 0,-6-11-129,-2-19 129,-3-16-129,0-27 0,2-24 0,2-25 129,3-23-129,6-26 0,2-20 0,2-22 0,3-21 0,2-9 0,3 3 0,2 10 129,7 16 0,6 24 0,7 27 129,6 39-129,5 37 129,6 40-129,2 27 0,-3 20-129,-4 17 129,-5 8-129,-9-1 0,-10-6 129,-10-11-129,-11-19 129,-8-20 0,-10-25-258,-2-25 258,0-25-129,-2-24 0,2-30 129,9-29-129,5-27 0,10-23 0,10-5 0,11 2-129,9 10 258,6 23-129,3 30 0,5 35 0,-3 40 129,-3 46-129,-8 27 129,-5 23 0,-7 19 0,-7 4-129,-4 0-129,-7-9 0,-7-12-387,-5-22-645,3-10-3096,-10-24-774,2-17-516,-4-20-387</inkml:trace>
  <inkml:trace contextRef="#ctx0" brushRef="#br0" timeOffset="120174.8736">16181 9174 5676,'4'-39'5289,"-6"20"-387,2 19-129,-25-17-2709,10 32-774,-11 11-129,3 23-516,-2 14-129,5 18-129,5 10-129,9 6-129,6-2 0,13-9 0,9-11-129,8-13 0,5-20 129,5-21-129,2-18 0,-1-13 0,-1-21 129,-4-15-129,-5-12 129,-7-11-129,-4-12 0,-13-9 129,-7-8-129,-9 2 0,-9 5-129,-6 13 129,-4 15-129,-5 20 0,3 24 0,-3 19-387,9 38-645,-5 14-3612,16 17-258,-3 8-387,8 5-129</inkml:trace>
  <inkml:trace contextRef="#ctx0" brushRef="#br0" timeOffset="120363.8844">16155 9673 11094,'13'0'5547,"-2"1"-516,6 14 0,3-1-4257,8 14-258,0-2-258,6 10 0,-3-2-129,0 0-129,-5-2-258,-5-7-516,2 3-3870,-12-12-387,-2-1-387,-9-15-258</inkml:trace>
  <inkml:trace contextRef="#ctx0" brushRef="#br0" timeOffset="121730.9625">15558 11013 1,'-2'-85'4643,"2"45"517,2-1-387,2 13-1290,-4-4-516,10 31-516,-10 1-645,2 38-774,-2 14-129,0 18-387,-2 13-258,2 6 0,0 4-129,3-10 129,4-7-387,5-16 129,2-12-516,-2-25-774,9-10-3354,-10-13-258,0-7-258,-8-15-516</inkml:trace>
  <inkml:trace contextRef="#ctx0" brushRef="#br0" timeOffset="122627.0137">15463 11087 9159,'1'-30'5031,"15"13"-258,4-5-129,14 8-3999,-6 3 129,6 11-129,-9 12-129,3 22 129,-11 10-258,-1 13-129,-5 5-129,-2 3 129,-1-5-258,0-6 129,1-13-129,4-17 0,4-15 0,4-9 0,1-16 0,4-12-129,-1-10 129,-1-6-129,-5-1 0,-3 4 129,-7 7-129,-7 7 129,-2 17-129,0 10 129,-6 15 0,3 12 0,3 7 0,8-1 0,9 0-129,8-7 129,9-7-129,3-11 0,3-8-129,-1-3 0,-3-11 0,-9-6 0,-6-2 129,-12-4 0,-8 1 129,-4 6 129,-9 3 129,-5 8-129,-2 4 129,3 4 0,2 9 0,6 10-129,4 0 0,4 1-129,7 1 129,7-4-129,1-2 0,2-6 0,2-4 0,-2-3 0,0-2 129,-2-11-129,-2-2 0,-1-1 0,-2-2 0,0 1 0,-1 2 0,-1 4-129,-8 9 129,14-4 0,-14 4-129,13 12 129,-5 2 0,-2 1 0,5-1 0,3 1 0,5-6 0,3-6 0,5-3-129,1-6-387,10-3-129,-6-15-258,5 5-258,-9-16 129,2 2 129,-12-10-129,-1-4 516,-9-10 387,-6-4 387,-2 5 387,-3-2 387,0 12-129,-4 4 0,5 19 258,2 23-387,-2 7-258,1 24 0,1 18-387,2 9 0,3 10 0,1 4-129,2 0-129,-1-9 0,1-7-129,2-8-774,-7-20-3225,7-8-258,-10-20-516,12 0-258</inkml:trace>
  <inkml:trace contextRef="#ctx0" brushRef="#br0" timeOffset="122768.0219">16688 11050 8514,'-2'-57'5289,"9"39"-516,10 3-129,9 8-2322,6-3-1806,9-3-1032,5 6-3870,-5-2-129,-4 4-645,-9 1-258</inkml:trace>
  <inkml:trace contextRef="#ctx0" brushRef="#br0" timeOffset="123255.0498">13801 12553 12255,'0'0'5418,"6"20"-387,10 5-645,9 26-3999,9 9-129,6 11 129,2 3-129,3 3-129,-2-8 0,-2-5 0,-6-15-129,-8-15-129,-5-7 129,-7-14-516,-4 0-1290,-11-13-3096,0-18 0,-8-9-645,-1-7-387</inkml:trace>
  <inkml:trace contextRef="#ctx0" brushRef="#br0" timeOffset="123452.061">14096 12598 10965,'-7'-16'5160,"-8"16"-129,7 20-258,-3 3-4128,3 15-129,-5 4-258,-1 11 0,-6 1-258,-1 3 129,0-1-258,-1-5-258,7 3-774,-9-14-3483,15-6-258,4-17-516,5-17-387</inkml:trace>
  <inkml:trace contextRef="#ctx0" brushRef="#br0" timeOffset="123723.0765">14424 12685 7998,'46'-62'4902,"-35"40"-129,-8 10-129,-11 5-3741,1 19 0,-11 9 0,3 18-129,-5 4-258,4 14 0,2 0-129,7 2 0,6-4-258,6-9 0,11-10 0,9-12-129,6-9-129,0-15-516,6 1-1290,-7-12-2967,-1-4 0,-11-8-516,-5 2-387</inkml:trace>
  <inkml:trace contextRef="#ctx0" brushRef="#br0" timeOffset="123873.0851">14394 12830 9030,'-10'-9'5031,"19"-12"-387,16 8-129,3-2-3870,10 2-516,2 8-1419,3-8-2967,-3 2-387,-2-1-516,-3 0-129</inkml:trace>
  <inkml:trace contextRef="#ctx0" brushRef="#br0" timeOffset="124467.1191">15020 12363 7482,'7'-32'4902,"-7"32"129,0-16-258,0 16-3612,-11 11-129,-2 17 0,-4 3-387,-1 14-258,-2 9 129,5 12-258,2 9 129,6 2-129,7-3-129,4 0 129,12-11-258,2-8 0,7-11 0,2-17 0,8-15 0,1-12 0,3-11 0,1-13-129,-2-9 129,-2-11-129,-1-4 0,-6-7 0,-8-1 0,-6 0 0,-8 0 0,-5 1 0,-4 1 0,-9 1 129,-5 2 0,-4 3 0,-4 1-129,-3 6 258,-2 8-258,1 8 129,2 11 0,-1 9-129,6 8-645,-2 3-1935,9 19-2064,1 0-387,6 5-129,0-3-387</inkml:trace>
  <inkml:trace contextRef="#ctx0" brushRef="#br0" timeOffset="124727.134">15079 12574 9804,'0'0'5289,"0"20"-258,8-1-129,8 12-3870,2 3-516,9 12 0,1-2-258,6 4 0,-3 0-258,0-7 0,-4-4-129,-5-10-258,1 1-1935,-9-16-2580,-2-3-129,-12-9-516,14-4-258</inkml:trace>
  <inkml:trace contextRef="#ctx0" brushRef="#br0" timeOffset="125983.2058">16024 12483 4902,'8'-17'4644,"-8"17"0,5-23-387,-5 23-2838,4-17-258,-4 17-516,0-12 0,0 12-387,-9-2-129,-2 2 0,-4 6 0,-2 9 0,-6 2 0,2 10 129,-3 4 0,5 6-129,1-1 129,6 5-129,5-3 0,5-5 129,4-8-258,11-8 129,5-13-129,5-5 0,4-15 129,3-6-129,-2-12 0,1-1 129,-4-3 0,-4 4 0,-3 1 0,-6 11 0,-6 5 0,-6 17 0,0 0 0,5 5 0,-5 16 0,0 3-129,3 4 129,2 1-129,0-3 0,2-5 0,2-8 0,2-6-129,0-7 129,1-2 0,1-11-129,-3-7 129,3-5 0,-2-3-129,0 2 129,-1 0 0,-2 6 0,1 6 0,-1 7 0,-8 7 0,15 11 0,-10 9 0,1 4 0,0 3 0,-1-1 0,2-3 129,-1-4-129,0-6 0,3-8 0,-2-5 0,3-1 0,-1-12 0,-1-3 0,1-6 0,0 0 129,-4 0-258,0 2 258,-1 2-129,0 7 0,-4 11 0,9-4 0,-9 4 0,15 17 0,-2 0 0,2 3-387,1-7-1032,10 4-3096,-3-6-258,4 0-387,0-11-387</inkml:trace>
  <inkml:trace contextRef="#ctx0" brushRef="#br0" timeOffset="126359.2273">16779 12470 8256,'9'-44'5031,"-11"27"-129,-6 12-258,-12 2-3225,4 16-258,-8 4-645,3 15 0,-1 2-258,5 6-129,3-1 0,7-5 0,7-5-129,4-10 0,12-9 0,5-10-129,4-7 0,2-15-129,1-8 0,0-12-129,-1-4 129,-6-10 0,0-9-129,-9-16 258,-5 2 0,-6 4 258,-1 4 129,-3 16 129,-10 12 129,3 23-129,-3 20 0,6 34 129,1 18-129,4 17-387,2 11 0,2 9-129,5 7-258,-3-5-903,11 3-3483,-14-4-258,-1-6-129,-4-9-645</inkml:trace>
  <inkml:trace contextRef="#ctx0" brushRef="#br0" timeOffset="126830.2543">15948 13343 8643,'-17'50'5418,"17"-27"-387,10 0-387,4 0-3096,9-5-1161,2-5-129,5-1 0,-1-12-129,2-1 0,-4-12 0,-2-7-129,-2-5 129,-6-5-129,-6 3 0,-4 0 0,-4 5 129,0 5-129,-3 17 129,0 0-129,-4 8 0,4 18 129,0 10-129,6 13 129,2 5-129,4 7 0,-2 2 0,0-1 0,-5-2 129,-2-1-129,-3-6 129,-8-10-129,-7-7 129,-10-4-129,-6-8 129,-5-9-258,-1-3-129,-3-12-258,6 0-1161,-5-15-3225,11-7 129,10-11-645,14-4-258</inkml:trace>
  <inkml:trace contextRef="#ctx0" brushRef="#br0" timeOffset="127065.2677">16510 13290 11223,'36'-44'5418,"-36"44"-516,-13 5 129,-11 15-4128,2 15-258,2 5-387,5 3 0,6 6-129,8-1 129,7-7-129,11-6-129,7-11 0,7-10-129,4-5-516,-6-16-1290,4-3-3096,-9-11-129,-5 4-258,-11-10-516</inkml:trace>
  <inkml:trace contextRef="#ctx0" brushRef="#br0" timeOffset="127208.2759">16458 13452 10707,'0'0'5031,"5"0"-258,21-14 0,16-6-4644,2 1-645,-2-5-3741,7 2-387,-2-2-258,0 0-516</inkml:trace>
  <inkml:trace contextRef="#ctx0" brushRef="#br0" timeOffset="127547.2953">16952 13116 11223,'2'-15'5547,"-12"15"-387,-4 11-129,8 12-3999,-8 9-516,5 9-129,2 5 0,4 7-129,3-1-129,11-2 129,7-9-258,6-7 0,8-14 0,4-11 129,5-10-129,2-18 0,0-10 0,-1-10 0,-3-11 0,-6-4-129,-10-4-129,-10-6 0,-12-2 0,-9-3 0,-15 7 129,-9 8-129,-10 14 0,-6 10 129,-3 16 129,0 9 0,5 18-258,7 14-516,19 13-3483,3-4-645,14 3-258,3-5-258</inkml:trace>
  <inkml:trace contextRef="#ctx0" brushRef="#br0" timeOffset="127748.3068">16986 13211 12513,'3'28'5547,"1"-11"-258,1-2-129,13 9-4128,3 0-516,13 4 0,4 0-258,5-4-129,2 2 0,-1-4 0,-3-5-129,-6-5 0,-6-4-258,-10-4-258,-2 9-1419,-17-13-3225,10 8-129,-10-8-516,0 0-387</inkml:trace>
  <inkml:trace contextRef="#ctx0" brushRef="#br0" timeOffset="127943.3179">17525 13545 13287,'21'5'5676,"-12"-5"-645,4 0 0,-13 0-4515,14-6-387,-14 6-1806,0 0-3354,3 6-258,-9-4-387,-3 3-516</inkml:trace>
  <inkml:trace contextRef="#ctx0" brushRef="#br0" timeOffset="156651.96">2812 14936 7998,'-11'-46'4902,"7"28"-129,4 18-258,0 0-3354,2 32-129,6 4-258,4 18-258,4 6-258,2 9 0,2 1-258,-1-4 0,-1-7-258,0-15-258,4-6-1419,-5-23-2709,0-13-129,1-15-645,5-18 129</inkml:trace>
  <inkml:trace contextRef="#ctx0" brushRef="#br0" timeOffset="157017.9809">3353 14843 4644,'41'-34'4902,"-33"31"129,-8 3-645,-1 9-1677,-8 10-2064,-9 2-129,-3 11 0,-10 4-387,-7 6 0,-6 4-129,-3 2-129,-2 0-129,-1-3 129,3-1-387,0-10 258,7-5 0,9-9-258,7-4 387,7-3 0,11-3 258,6 5 129,2 1 387,13 13-258,-1 5 258,5 17-258,-2 6 258,1 11-129,-5 5-129,-2 2-129,0-2 0,-3-5-129,-3-4-258,0-10 129,0-5-387,-4-20-645,10 0-2709,-11-29-1161,13 10-129,-5-18-645</inkml:trace>
  <inkml:trace contextRef="#ctx0" brushRef="#br0" timeOffset="157375.0013">3477 15494 7353,'-24'35'5160,"12"-5"-258,2 10-645,5 11-3354,1-1-516,4 6 129,3-10-258,8-1 0,1-13-129,6-7-129,2-20 0,2-5 129,2-18-129,-3-11 129,-4-11-129,-7-7 0,-7-4 258,-4 1-258,-12 6 129,-10 10-129,-6 10 0,-7 10-129,4 14-1161,-7 9-2967,13 11-516,4 1-387,10 5-516</inkml:trace>
  <inkml:trace contextRef="#ctx0" brushRef="#br0" timeOffset="157719.0209">3683 15618 4902,'11'4'5160,"-4"7"-645,5 6-129,0 2-2709,4 2-1548,2 4 129,0-7 0,3 1 129,-4-8 0,1-4-129,-5-7 0,1-7 0,-4-11 0,0-2-129,-3-7 0,0-2 0,-3 2 0,1 5-129,-3 6 129,-2 16 0,0 0 0,13 13 0,-8 14 0,2 4-129,3 3 0,3 2 0,7 6-2193,-2-16-2322,4-3-516,0-16-258,2-7-516</inkml:trace>
  <inkml:trace contextRef="#ctx0" brushRef="#br0" timeOffset="158155.0459">5297 15318 4257,'18'-34'5160,"-13"15"-387,-1 6 0,-6-6-3096,2 19 0,-17 0-387,5 24-258,-12 3-258,2 19-387,-3 10 0,2 13-258,2 5 0,8 2 0,6-7-129,7-8-258,12-9-129,8-21-387,16-2-1935,1-29-1935,12-11-258,2-23-387,3-5-129</inkml:trace>
  <inkml:trace contextRef="#ctx0" brushRef="#br0" timeOffset="158786.082">5657 15451 5160,'7'-46'5031,"-16"46"-387,-14 0 0,2 27-2709,-13-5-516,6 22-516,-3-5 0,11 11-516,2-5 0,10-6-258,8-5-129,8-8 129,11-16-129,7-10-129,3-12 129,3-14 0,-1-8-129,-3-7 258,-3 1-258,-4-1 129,-7 7 0,-4 5 0,-7 11-129,-3 18 258,0 0 0,-4 4-258,-2 17 258,2 8-129,4 2 0,0 4 129,4-3-129,6-4 0,6-8 129,1-6-129,3-11 129,0-3-129,0-14 129,1-9 0,-6-3-129,-1-1 258,-3-1-387,-3 2 516,-2 6-516,-1 5 387,-5 15-387,10-6 387,-10 6-129,11 14-258,-4 4 387,2 2-387,-1 1 258,2-4-258,-3 0 258,3-7-258,0-5 258,-1-5-129,2-9 0,1-6 0,3-6-129,1-4 387,1-2-387,-1 5 387,-2 0-387,-1 9 516,-3 6-258,-1 9 129,-2 12 0,-2 10-129,0 7 129,0 4-258,2 1 129,4-3-516,6 9-903,-8-24-3483,11-7-387,-1-11-258,7-7-516</inkml:trace>
  <inkml:trace contextRef="#ctx0" brushRef="#br0" timeOffset="159235.1077">7377 15366 9288,'-3'-34'5160,"-8"19"-516,-3 9-129,-7 0-3483,5 9-129,-5 6-387,2 7-129,1 2-129,4 5 0,5-2-129,6 4-129,3-1 258,8 1-387,8-2 258,3 3-129,2-1 129,4-1-129,-1 0 129,-2-3-129,-7 0 0,-5-2 0,-7 2 0,-7-3 0,-13-1 0,-8-2-129,-8-2-258,-1-12-387,7 3-903,-6-18-2580,16-13-645,6-19-129,16-13-387</inkml:trace>
  <inkml:trace contextRef="#ctx0" brushRef="#br0" timeOffset="160287.1679">7439 15037 9933,'82'-109'4902,"-52"97"0,-15 24-387,-1 37-2967,-18 14-774,-2 14-129,-7 6-258,2 5-258,1-3 129,6-5-258,4-17 0,3-17 0,11-14 0,2-15-129,6-15 0,2-7 129,0-20-129,0-11 129,-1-12-129,-1-5 129,-2 2-129,-6 2 129,0 11-129,-4 6 0,-3 19 129,-7 13 0,7 16 0,-5 13 129,0 8-129,3 4 0,0-3 129,6 0 0,-1-10 0,3-6-129,2-6 258,2-10-387,1-6 258,0-4-129,1-10 0,-2-7 0,0-5 0,-2-7 0,-2-3-129,-3 1 129,-1 3 0,-4 4-129,-5 9 0,0 7 129,0 12 0,-4 9-129,-1 12 129,3 8 0,1-1 0,1 4 129,0-3-258,6-5 129,0-4 0,5-7 129,-1-5-129,0-8 0,0 0 0,0-12 129,-1-2-129,0-6 0,-2-6-129,0 1 0,-3 0 0,1 0 0,-3 5 0,1 1 0,2 6 0,-5 13 0,13-9 0,-5 9 0,4 0 129,1 5 0,3 2-129,2 1 129,-3 1 0,2 0 129,-3 1 0,1 0-129,-4 1 129,-1-2 0,-1-3-129,1 0 129,-2-5-129,4-1 129,-1-4-129,1-5 0,1-7 0,0 0 0,-1 2 129,-3-2-129,-3 4 0,-6 12 0,0 0 129,0 0-129,0 11 0,0 8 0,1 5-129,4 0 258,4 2-258,4-2 258,3-6-258,3-3 258,2-5-129,-1-5 0,0-3 0,-2-2 0,-2-4 0,-2-5 0,-1-4 0,-1-3-129,0-3 258,-3-2-258,0-1 129,0 2 0,0-2 0,-4 3 0,1 5 0,-3 3-129,-3 11 129,0 0 0,0 0 0,8 0 0,-8 0-129,3 12-129,3 1-903,-6-13-3354,3 12-258,-3-12-258,0 0-387</inkml:trace>
  <inkml:trace contextRef="#ctx0" brushRef="#br0" timeOffset="160702.1916">9850 14717 9546,'8'-17'5160,"4"17"0,-8 20-258,1 30-4257,-2 17 129,8 17-387,-4 13 129,1 8-387,-2 1-129,1-2-258,-2-11 129,-3-15-387,1-12-258,-5-31-1290,2 0-2451,-7-24-387,7-11-645,-14-10 129</inkml:trace>
  <inkml:trace contextRef="#ctx0" brushRef="#br0" timeOffset="160978.2074">9869 14723 9417,'24'-100'5160,"-6"78"-129,5 5-387,16 16-3612,-3 0-258,11 3-387,0 13 0,-1 6 0,-3 4-129,-6 6-129,-10 4 0,-10 2 0,-17 1-129,-11 2 0,-18-3 0,-14-1-129,-9-5 0,-7-3 129,-2-2-387,-2-10-516,16 9-2709,3-17-1290,22-4-129,14-4-516,16-1-258</inkml:trace>
  <inkml:trace contextRef="#ctx0" brushRef="#br0" timeOffset="161204.2203">10605 14976 8901,'40'14'5418,"-9"-10"-387,-4-4-129,13 0-3612,-9 0-387,3 0-516,-4 0-258,-6 0-387,-1 2-774,-23-2-2709,13 7-1161,-13-7-387,-5 16-645</inkml:trace>
  <inkml:trace contextRef="#ctx0" brushRef="#br0" timeOffset="161400.2315">10628 15236 6063,'3'19'5934,"4"-19"-645,14 2-258,-1-5-1806,11 2-2322,-3-7-129,7 6-258,-5 0-258,-2 1-387,-1 3-774,-15-2-3999,3 1-129,-15-1-645,0 0-387</inkml:trace>
  <inkml:trace contextRef="#ctx0" brushRef="#br0" timeOffset="162210.2779">11822 14313 774,'11'-67'4773,"-8"30"387,-3 0-387,-5-8-2064,-2 20-774,-15-5-516,3 15-387,-12 4-387,-1 15-129,-8 17-258,3 16 0,1 11-258,6 13 129,8 9-129,10 2 258,11 1-129,11-1 129,11-8-129,6-3 0,7-14 0,-2-5 0,-1-9 0,-2-4 0,-10-7-258,-6 0 129,-6-5-129,-7 0 0,-4-3-258,-10-4-258,1 3-129,-11-13-387,6 12-258,-9-12 258,7 1 129,-6-2-129,8 1 387,0 0 129,7 2 387,11-2 516,-9 17 387,15 2-129,3 1 0,9 6 0,0 3-129,3 12 129,-2-2 0,1 11 129,-8 0-258,-1 5 129,-6-2 258,0 5-387,-5-6 258,0 3-258,0-8 0,-2-2-258,-3-6 0,2-9-387,3 9-903,-5-21-2967,5-6-774,0-12-258,0 0-387</inkml:trace>
  <inkml:trace contextRef="#ctx0" brushRef="#br0" timeOffset="162482.2934">12144 14830 7224,'-23'-18'5289,"16"25"-129,1 17-258,6 25-3612,-1 6-258,2 18-258,1 4-387,1 10-129,0-5-129,2-8-387,0-9-129,-5-23-516,5-2-645,-5-30-2580,0-10-645,0 0-645,0-29-129</inkml:trace>
  <inkml:trace contextRef="#ctx0" brushRef="#br0" timeOffset="162766.3096">12118 14832 5934,'24'-149'5031,"0"106"-645,1 10-903,16 30-1419,-6-4-387,11 17-774,-9 7-258,-1 11-129,-16 3-258,-7 5-129,-13-1 0,-9 3 0,-15-1-258,-12 1 0,-4-1 0,-4 1 129,4 2-129,5 1 129,8 2-129,11-2 129,14-2 0,9-2 0,17-7-258,6-6-129,11 1-1290,-3-12-2967,2-9-129,0-4-516,-1-3-129</inkml:trace>
  <inkml:trace contextRef="#ctx0" brushRef="#br0" timeOffset="163014.3239">12827 14483 4902,'-10'0'5289,"-7"25"0,-4 13-387,-2 23-1806,-1 1-2322,6 18 129,-1 1-387,8 7 0,3-5-258,6-6 0,2-9-387,9-13 0,8-13-387,1-23-1032,12-6-2967,-4-13-645,3-8-129,-2-16-516</inkml:trace>
  <inkml:trace contextRef="#ctx0" brushRef="#br0" timeOffset="163187.3338">12923 14851 7353,'0'0'5160,"5"8"-258,8 15-258,9 8-3612,4 1-645,11 2-129,-1 2-258,1-3-129,0-1-645,-12-12-2838,1-3-1290,-6-9-129,-10-8-387</inkml:trace>
  <inkml:trace contextRef="#ctx0" brushRef="#br0" timeOffset="163359.3436">13203 14815 6837,'-17'0'5031,"0"19"0,-5 6-645,-9 3-3225,4 15-516,-7 3-387,-1-6-1548,3 7-3225,7-3-258,4-8-516,9-11-258</inkml:trace>
  <inkml:trace contextRef="#ctx0" brushRef="#br0" timeOffset="163630.359">13293 14584 6837,'57'-55'5418,"-28"51"-129,3 9-129,2 10-3096,8 27-1032,-11 3-129,4 17-387,-7 5-129,-8 10-129,-10 1 0,-10 1-129,-8-4-258,-14-4 258,-7-5-258,-7-11 129,-2-9-516,-5-18-645,18-5-3741,-6-12-387,15-8-129,7-10-645</inkml:trace>
  <inkml:trace contextRef="#ctx0" brushRef="#br0" timeOffset="163906.3749">13962 14297 6063,'12'-59'5676,"-12"59"-645,0 28-129,-5 17-2193,5 26-1806,-4 11-258,4 20-129,-3 6-129,3 7 0,-5-4-129,2-8-129,0-11 0,-2-12-129,3-12-129,-3-20-258,5-5-1806,0-23-2967,0-20 0,8 4-645,2-13-129</inkml:trace>
  <inkml:trace contextRef="#ctx0" brushRef="#br0" timeOffset="164194.3913">14257 14679 9417,'15'38'5289,"2"-16"-258,6 4-516,0 2-4128,7 5-129,-1 2-258,0 1 129,-2-7-258,-1-5-387,-2 5-903,-10-14-3096,1-8-645,-2-7 0,-4-7-516</inkml:trace>
  <inkml:trace contextRef="#ctx0" brushRef="#br0" timeOffset="164359.4008">14558 14647 9546,'-22'-34'5676,"6"34"-645,0 12 0,-9 8-4128,2 14-516,-2 4-258,-5 3-516,5 16-1677,-6-11-2838,8 0-387,3-11-258,10-3-387</inkml:trace>
  <inkml:trace contextRef="#ctx0" brushRef="#br0" timeOffset="164599.4144">14758 14611 10320,'0'0'5289,"-4"15"-258,-16 4-129,9 12-4386,-9 1-129,5 9-258,3-1 0,7 3-129,5-5 0,1-1 0,10-6-258,5-12-129,8 0-774,-6-16-3612,6-3-258,1-13-516,2-5-129</inkml:trace>
  <inkml:trace contextRef="#ctx0" brushRef="#br0" timeOffset="164771.4243">14720 14766 5547,'0'0'4773,"6"2"-516,16-2-129,6 0-4257,6-3 0,5-4-516,10 3-2451,5-1-1161,2-7-258,6 1 129</inkml:trace>
  <inkml:trace contextRef="#ctx0" brushRef="#br0" timeOffset="165094.4428">15370 14536 4257,'61'-121'5547,"-50"65"-129,-15 1-516,-12 21-1677,-24 0-1290,4 29-645,-13 5-387,5 18-387,2 17-129,7 11-129,6 9 0,9 4-258,6 5 129,7-2 0,6-3-129,4-6-129,7-4 129,3-8-129,6-6 129,0-5-129,1-8 129,-2-4-129,-1-3 129,-7-3 0,-10-12 0,1 14-129,-10-12 129,-12 4 0,-8-2-129,-6 2-129,-4 0-129,-5-6-516,12 8-2580,-5-8-1677,10-5-258,6-11-387,16-2-258</inkml:trace>
  <inkml:trace contextRef="#ctx0" brushRef="#br0" timeOffset="165462.4639">15552 13997 9288,'26'-5'5160,"-18"9"-387,2 7-387,-7 7-3870,4 9 129,-3 7-387,2 10 0,-2 10 0,3 15 0,-2 5-129,-1 3 129,-4 2 0,-5 0 0,-8-5-129,-4-6-129,-5-8 129,-1-12-258,1-12 258,3-4-129,4-8 0,8-7 0,3-2 0,4-3 0,0-12 0,1 14 129,-1-14-129,0 0 0,0 0-387,-8-3-645,8 3-3870,-13-21-129,2 8-516,-2-8-258</inkml:trace>
  <inkml:trace contextRef="#ctx0" brushRef="#br0" timeOffset="165938.491">15484 14102 7353,'-2'-43'5031,"2"43"0,5-14-258,5 20-3354,-7 5-258,12 18-258,-6 5-129,3 13-258,-7 10 0,-4 6 0,-4 6-258,-6 4 0,-6-3 0,-4-2-258,-4-3 0,3-9 0,3-6-129,7-5 129,8-7 0,2 1-129,7-7 129,4 4 129,2-4-129,-4 7 0,-3 1 0,-6 3 129,0 0-258,-8-1 129,0 2 0,0-6 129,6 2-129,4-6 0,12 0 0,10-1 0,7-2 258,1 4-258,-1-4 129,-6 3-129,-11-1 129,-13 1-258,-12 0 129,-20-3-258,-7 6-774,-21-20-2709,3 15-1548,-4-10-387,8-1-516</inkml:trace>
  <inkml:trace contextRef="#ctx0" brushRef="#br0" timeOffset="167037.5539">10515 10519 2193,'-5'-14'3741,"-8"12"129,-2 4-1548,-8-2-129,5 13-387,-9-9-129,11 9-258,-6-12-129,11 26-129,-1-26-387,12-1-516,0 0 0,8 11-258,-8-11-129,0 0 129,39 5-258,-14 2 0,6-12-516,1 6 774,-1 6 0,0 0-129,-4 3 129,-6 0-129,-4 1 0,-8-1-129,-2 4-129,-7-14-258,-12 16-3096,-4-8-387,-7-3-258,0 1-258</inkml:trace>
  <inkml:trace contextRef="#ctx0" brushRef="#br0" timeOffset="167236.5654">10358 10922 12384,'0'0'0,"59"-13"3612,-15 6-2451,-4-10-1032,3-90 0,-4 97 0,-2 6-129,-4 1-129,-10 2-645,4 1-3354,-14 7-258,-11-90-129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17:58:05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3580 1242 11094,'-46'-18'5160,"46"18"-387,0 0 129,0 0-3999,0 0 129,38 0-387,4 0 258,14-1-129,6-3-516,11-5 0,2 2-129,1-4 0,-6 3-129,-5 2-258,-14 3 0,-11 0 129,-40 3 258,49-2-1032,-49 2-2322,0 0-1548,0 0-129,0 0-258,0 0-516</inkml:trace>
  <inkml:trace contextRef="#ctx0" brushRef="#br0" timeOffset="250.0143">4024 1102 11481,'0'0'5418,"0"0"-774,0 0 387,-20 52-4515,20 22 129,0 18-516,2 18 387,0 12-516,3 7-129,-1-4 129,0-4 0,-1-17-129,-2-17 0,3-18-516,-4-23-2580,0-8-1290,0-21 0,0-17-774,0 0-258</inkml:trace>
  <inkml:trace contextRef="#ctx0" brushRef="#br0" timeOffset="640.0365">4234 1293 12771,'2'-63'4902,"-4"107"-258,-4 21-258,5 17-3870,1 11-129,8 20 0,0 1-516,2 0 129,0-10 0,0-12-129,-3-22 129,0-20-258,-2-17 258,-3-21-129,-2-12 0,8-35 0,-2-12 0,1-17 258,7-11-129,0-7 129,4-1-129,2 1 258,0 19-129,1 12 129,-2 20 0,0 26 0,-2 15 0,-1 21 0,-4 15-129,1 20 0,-3 0-129,0 8 0,-2-4-258,-2-12-516,5-1-3741,-8-16-129,5-7-258,-6-23-516</inkml:trace>
  <inkml:trace contextRef="#ctx0" brushRef="#br0" timeOffset="814.0465">4675 1748 13287,'2'-21'5289,"1"29"-645,0 27 0,-2 7-4128,6 9-387,1 6 0,0-1-516,5 6-1677,-4-19-2709,2-3 129,-6-19-387,-5-21-645</inkml:trace>
  <inkml:trace contextRef="#ctx0" brushRef="#br0" timeOffset="958.0548">4671 1360 11997,'-7'-59'4257,"7"59"-2322,0 0-1419,0 0-4644,0 0-129,0 0-903</inkml:trace>
  <inkml:trace contextRef="#ctx0" brushRef="#br0" timeOffset="1157.0662">4908 1335 13029,'20'31'5547,"-22"12"-645,2 16-258,-2 4-3741,4 24-645,5 4-258,4 9 258,1-6-516,-1-5 0,-1-13 0,-5-14-387,2-6-516,-8-27-3354,2-12-258,-1-17-129,10-22-387</inkml:trace>
  <inkml:trace contextRef="#ctx0" brushRef="#br0" timeOffset="1445.0827">5144 1634 11481,'10'-85'5289,"-10"57"-387,-1 16-129,-10 11-3225,8 6-645,-6 15-258,1 11-258,1 11-258,-4 5-129,0 0-129,-2 1-129,-3 3 258,-1-5-258,5-2 129,-3-3-129,8-2 258,4-3-129,3-2 129,10-4-129,8-5 129,3-3 0,2-5-129,0-7-387,5 2-2451,-10-12-1677,1 4-258,-9-6-387,1 0-645</inkml:trace>
  <inkml:trace contextRef="#ctx0" brushRef="#br0" timeOffset="2089.1195">5013 1913 9288,'15'-44'5031,"-11"23"-258,4 18-258,-8 3-3096,5 10-387,-8 16-129,2 5-387,-7 8 0,1 2-258,0-4 0,1 1-258,1-13 258,4-12 0,1-13 0,11-23 0,2-11 0,6-12 129,4-14-129,5-6 129,4-5-258,1 0 129,-1 10-258,-1 8 129,-1 14 0,-5 20-129,1 19 0,-6 12 129,-4 26-129,-3 16 0,-4 14 0,-2 11-129,-4 3 258,-1-7-258,1-2-129,-3-10-387,4-7-516,-4-22-3612,4-5-387,-4-29-129,18 5-645</inkml:trace>
  <inkml:trace contextRef="#ctx0" brushRef="#br0" timeOffset="2301.1316">5613 1143 14448,'0'0'5418,"0"0"129,0 0-129,-2 66-4902,6 15 0,7 13-774,1 18 129,0 9-387,-2-3-129,0 4-1032,-10-27-3225,3-16-129,-3-26-516,3-18-129</inkml:trace>
  <inkml:trace contextRef="#ctx0" brushRef="#br0" timeOffset="2557.1463">5832 1584 12513,'10'-61'5160,"8"-16"129,-18 77-387,0 0-3870,0 0-387,0 12-516,-4 18 129,-6 3-258,-4 8 129,-7 5-387,-4-1 258,-2-4 0,1 0 0,2-6 0,8-3-129,3 6 129,13 1-129,6-5 258,13 6-516,10 2-1032,-2-6-3354,8 3-387,-5-13-258,1-8-645</inkml:trace>
  <inkml:trace contextRef="#ctx0" brushRef="#br0" timeOffset="3133.1792">7450 1526 9288,'-18'-58'5289,"-14"44"-129,17 32-516,-6 19-2193,8 12-1677,1 8-129,9 10-258,3-3-516,10-1 129,9-13-258,9-20 387,4-15-129,4-15 0,-1-5-129,-5-22 0,-5-12-258,-11-21 0,-12-8-129,-10-5-258,-16 0 387,-10-3 0,-4 6 387,-2-1 129,0 10 516,9 10-258,31 51 387,-25-81-129,25 81-129,18-54-258,-18 54 129,63-24 0,-27 24 0,3 19-258,-39-19 0,64 110 387,-40-20-258,-3 20 129,-5 10-258,-6 12-258,0-8-258,-2 1 387,2-17-516,-5-28-1548,8-14-2838,-7-27 0,3-15-645,-9-24-129</inkml:trace>
  <inkml:trace contextRef="#ctx0" brushRef="#br0" timeOffset="3278.1875">7594 1553 13029,'28'-66'5031,"-28"66"-645,51-41-387,-51 41-8127,76-44 0,-29 30-645,3-3-129</inkml:trace>
  <inkml:trace contextRef="#ctx0" brushRef="#br0" timeOffset="3929.2247">9783 1010 10836,'35'-54'5160,"-35"54"-129,0 0 129,0 0-3741,0 0 0,0 0-516,0 0 0,0 0-387,1-48-258,-1 48 0,0 0-129,-36-6-129,36 6-129,-55 0 0,19 6-258,-8 0 258,-5 4 387,-5 6-387,-1 0 258,0 6-258,2 1 258,8 3 0,9 6 129,36-32-129,-45 72-258,45-72 387,-7 100-516,14-40 0,11 9 258,3 5-387,2 4 516,-1 0-516,0 3 516,-5-4-516,-5 1 516,-6-13-258,-3-5 129,-3-13 129,0-7-129,-6-9 0,-1-12 0,7-19 0,-10 1-258,9-10-387,-6-25-2838,7 2-1419,-2-11 129,2-1-645,-6-9-258</inkml:trace>
  <inkml:trace contextRef="#ctx0" brushRef="#br0" timeOffset="4185.2393">9315 1596 13287,'20'-12'5160,"4"12"-258,4-8-258,14-2-3741,3 1-387,9-5 0,4 6-129,1-10-387,-1 6 0,-3-4-129,-7 9 258,-9-3-258,-39 10 129,56-14-129,-56 14 0,0 0-258,0 0 129,0 0-258,0 0-645,0 0-774,0 0-2451,0 0 0,0 0-258,0 0 0</inkml:trace>
  <inkml:trace contextRef="#ctx0" brushRef="#br0" timeOffset="4456.2549">9435 1948 14835,'-1'11'5031,"0"15"129,1-26-516,15 20-3999,10-14-129,12-5-258,6 4-258,4-6-645,14-8-3612,-9-6-645,4 4-258,-8-14-258</inkml:trace>
  <inkml:trace contextRef="#ctx0" brushRef="#br0" timeOffset="4920.2815">10146 1530 15222,'-5'-70'5289,"5"70"-258,-40-41-258,40 41-3999,-46-7-258,21 16-129,1 13-516,2 15 387,5 9-645,6 6 387,7-3 0,4 0-129,4-11 0,7-4 0,4-14 0,3-12 129,1-8 0,0-13 0,-1 1 0,-3-5 0,-3 0 0,-2 6 129,-2 11-129,-1 8-129,-3 20 129,-2 18-129,2 8 129,-3 16-129,1 8 129,-2 1-129,0-1 129,1-5-258,0-6 258,0-18-387,-1-8 387,2-13-258,0-14 258,-2-14-258,18 2 258,-6-14 258,3-11-387,1-7 0,7-5-774,-8-22-2064,10 14-1935,-7-11 516,4 8-1032,-7-3-387</inkml:trace>
  <inkml:trace contextRef="#ctx0" brushRef="#br0" timeOffset="5064.2896">10414 1898 13029,'12'0'5031,"-12"0"-129,0 0-129,0 0-2967,0 0-1290,4 5-1161,-4-5-3870,0 0-387,0 0-516,0 0-258</inkml:trace>
  <inkml:trace contextRef="#ctx0" brushRef="#br0" timeOffset="5777.3305">11097 1494 13416,'55'-59'5031,"-39"62"-258,3 29-129,-4 7-3999,1 10-129,0 6-516,-2 5 258,-1-10-258,-3-3 129,-2-11-129,0-18 0,-8-18 0,0 0 0,3-15 129,-4-17-129,-5-14 0,-3-7 0,3-12 387,-1-5-387,5 4 258,2 1-258,0 12 0,8 2 0,-8 51 129,0 0-129,49-53-129,-49 53 0,43 14-258,-43-14 387,48 39 0,-48-39 0,51 48 0,-51-48 0,58 32 0,-58-32 258,55 14-258,-55-14 129,43-6-129,-43 6 0,0 0 387,29-57-387,-29 57-129,-8-49 129,8 49 129,0 0-129,-45-53 387,45 53-387,0 0 0,-47 39 129,41 8 129,0 15-258,6 13 0,1 5-129,9-1-258,6 0 258,5-9-258,1-12 0,7-14-645,-4-28-1548,12-8-2193,-5-15 0,6-13-387,-7-24-387</inkml:trace>
  <inkml:trace contextRef="#ctx0" brushRef="#br0" timeOffset="5973.3417">11957 1056 14577,'-2'-70'4902,"-8"7"-129,10 63-129,0 0-3483,-22 63-258,18-5-516,4 19-258,0 21-258,5 8 129,5 0-258,-1-4 258,7-10-1161,-5-20-1161,11-11-2838,-6-25 129,8-25-258,-5-14-516</inkml:trace>
  <inkml:trace contextRef="#ctx0" brushRef="#br0" timeOffset="6340.3627">12212 1566 12126,'16'-72'5160,"-21"13"-129,5 59-258,0 0-3354,-47-21-645,26 29 0,0 21-387,2 3-258,2 8 0,8 1-129,3 8 0,6-6-129,3-4 258,6-12-516,6-10 258,3-10 0,2-7 0,-1-17 0,0-6 129,-19 23 0,33-79 0,-33 79 258,24-88-387,-24 88 387,11-76-129,-11 76-258,0 0 129,1-28 129,-1 44-258,0 13-129,2 11 387,4 4-645,1 4 258,6-1-258,-1-13-387,13-5-1032,-10-13-2967,13-8 129,-5-15-387,2-13-258</inkml:trace>
  <inkml:trace contextRef="#ctx0" brushRef="#br0" timeOffset="6537.3738">12538 1115 11868,'-7'-137'5031,"7"137"-645,-18-72 645,18 72-3483,0 0-387,-10 53-516,10 8-516,9 17-258,4 18-129,1 11 516,4-1-1032,-4-2 258,3-9-2451,-8-18-1806,1-17-129,-7-23-387,0-18-258</inkml:trace>
  <inkml:trace contextRef="#ctx0" brushRef="#br0" timeOffset="6754.3864">12426 1384 14577,'-15'-74'5160,"15"74"-258,0 0-258,65-17-4386,-27 22-129,5 14-129,-1 11 129,-3 11-258,-4 5 129,-10 5 0,-5-1-258,-9-4 258,-5-7-903,-6-15-645,0-7-3483,-8-12 258,8-5-387,0 0-129</inkml:trace>
  <inkml:trace contextRef="#ctx0" brushRef="#br0" timeOffset="7656.4379">12736 1013 5676,'0'0'4386,"0"0"-387,0 0-1419,38 71-3741,-38-71-1290,18 58 903,-18-58 1161,24 71 516,-24-71 645,21 88 258,-16-45 1032,9 2 1806,-10 3-387,8-13-903,-7-1-1419,10-14-129,-6-11-645,-9-9 0,0 0-258,0 0 0,42-55 0,-42 55-387,5-78 387,-5 78-129,-7-77 516,7 77-645,-28-61 516,28 61-258,0 0 0,-42-38 129,42 38 129,0 0-387,0 0-258,0 0 387,0 51-129,0-51 0,0 0 0,43 47 0,-43-47-258,41 35 129,-41-35 516,38 38-516,-16-14 0,-2 9 129,0-5 0,-2 3 0,-1-5 129,-3-5 129,-1-5-516,-2-3 516,-3-9-129,-2-13-129,-6 9 129,11-49-129,-11 49 387,10-87-387,-10 87 0,16-95 0,-16 95 387,17-84-516,-17 84 387,17-48-258,-17 48-258,0 0 258,0 0-129,0 0-129,32 73 258,-25-32-129,0 0-258,2 8 387,-1-7 0,2 0-129,-3-10 129,4-3 258,-1-15-645,0-9 645,0-7-258,-10 2 0,0 0 0,32-70 129,-32 70 129,19-76-129,-19 76 129,19-77-387,-19 77 387,17-62-258,-17 62 129,0 0-129,0 0 0,40-50 0,-40 50 129,0 0 129,0 0-258,0 0 0,29 44-129,-29-44 258,4 57-387,-2-17 387,0-2-387,1 3 387,1 0-258,1-2 0,-1-7-387,-4-15-2322,4-5-2064,-4-12-387,0 0-258,0 0-645</inkml:trace>
  <inkml:trace contextRef="#ctx0" brushRef="#br0" timeOffset="8232.4708">13852 1148 11868,'-15'-69'5289,"15"69"-258,0 0-129,-27-56-3612,27 56-903,0 0 0,0 0-258,0 0 516,-30 45-387,30-45 0,3 80 0,9-33 0,6 8-258,5-2 129,2-1-258,1-5 129,-2-8-129,-3 2 129,-8-9-387,-6-4 516,-7-6-258,-11-3 129,-7-8-129,-8-4 129,-3-5-258,-3-7-258,4-7-1032,0-4-3225,28 16-258,0 0-129,-19-54-129</inkml:trace>
  <inkml:trace contextRef="#ctx0" brushRef="#br0" timeOffset="8768.5016">15603 1078 10836,'21'-68'4773,"-21"68"129,0 0 0,0 0-2709,0 0-645,0 0-645,-46 29-129,46-29-258,-47 96-258,26-37-258,4 0 387,6 0-645,9-11 258,2-48 0,17 67-129,-17-67-129,47 4 258,-47-4 387,57-46-258,-57 46 258,56-78-387,-56 78 129,42-76 129,-42 76-128,23-54-130,-23 54 0,0 0-130,0 0-128,0 0 129,0 0 258,5 65-903,-5-65-387,11 65-903,-11-65-2451,29 53-258,-29-53 0,41 24-516</inkml:trace>
  <inkml:trace contextRef="#ctx0" brushRef="#br0" timeOffset="9052.5178">15962 1226 13287,'27'-89'4902,"-27"13"-516,0 76 387,-17-51-3741,17 51-129,0 0-387,-48-9 129,48 9 129,0 0-387,-18 53 258,18-53-516,17 65-129,-17-65 0,47 85 0,-47-85-258,56 90 129,-33-48 258,-2 0-258,-9-6-129,-6 1 516,-9-8-387,-10-4 387,-8-4-387,-6-7-129,0-5-774,27-9-1806,-56-10-1677,56 10-387,-36-26-129,36 26-645</inkml:trace>
  <inkml:trace contextRef="#ctx0" brushRef="#br0" timeOffset="9572.5475">17507 998 14577,'0'-60'5160,"0"60"-129,0 0-258,0 0-3612,-3 56-645,5 10 0,5 23-387,2 23 258,1 11-387,1 21 0,-1-6-258,-2 0 0,1-18-129,-3-22 0,2-20-516,-6-27-258,5-6-2193,-7-45-1548,0 14 0,-2-25-129,0-8-774</inkml:trace>
  <inkml:trace contextRef="#ctx0" brushRef="#br0" timeOffset="9833.5625">17452 952 13545,'15'-75'4644,"-15"75"258,46-41-387,-46 41-3870,75-10-258,-33 15 129,0 15-258,-42-20 258,60 65-129,-60-65-258,17 94 129,-24-41 0,7-53-129,-49 92-516,49-92 129,-63 66-903,63-66-1677,-47 12-1548,47-12-387,0 0-258,13-65-258</inkml:trace>
  <inkml:trace contextRef="#ctx0" brushRef="#br0" timeOffset="10448.5977">17906 933 12513,'64'-32'5160,"-64"32"-129,0 0-129,-36 34-3483,36-34-774,-54 71 387,54-71-774,-35 87 516,35-87-774,0 87 258,0-87 0,39 59-387,-39-59 258,56 22-645,-56-22 645,52-13-258,-52 13 258,32-54-258,-32 54-258,10-74 0,-10 74 258,0-74-129,0 74 0,-4-56 129,4 56-258,0 0 387,0 0 258,0 0-258,0 0-129,21 69 258,-21-69 0,21 70 0,-21-70 129,20 63-258,-20-63-129,0 0 387,29 48 0,-29-48 129,0 0-516,0 0 129,42-32-258,-42 32 129,26-57 129,-26 57-258,24-66-129,-24 66 129,23-54 129,-23 54-129,0 0 258,0 0 0,0 0-129,44-5 387,-44 5 0,0 0-129,35 66-129,-35-66 258,19 50-387,-19-50 129,0 0 0,0 0 0,0 0 0,0 0-258,0 0 387,0 0-129,0 0 258,0 0-645,0 0-129,23-69-516,-23 69-129,28-60-903,-28 60-2322,37-69-903,-37 69-129,36-62 129</inkml:trace>
  <inkml:trace contextRef="#ctx0" brushRef="#br0" timeOffset="10628.608">18534 773 11997,'0'0'5031,"0"0"-387,41-11 129,-41 11-3483,0 51-516,0-51 0,11 76-129,-11-76-129,17 84-129,-17-84-258,17 82-129,-17-82-645,14 62-1677,-14-62-2709,0 0 129,0 0-645,0 0 258</inkml:trace>
  <inkml:trace contextRef="#ctx0" brushRef="#br0" timeOffset="10878.6223">18485 944 10836,'-6'-49'4773,"6"49"-258,57-21-258,-57 21-3741,69-7 0,-33 6 0,3 1 129,-39 0-129,65 20 0,-65-20-129,47 44 258,-47-44-129,24 63-129,-24-63-387,4 63 258,-4-63-1161,-3 52-3225,3-52-903,0 0 0,0 0-258</inkml:trace>
  <inkml:trace contextRef="#ctx0" brushRef="#br0" timeOffset="11012.6299">18803 730 10449,'8'-78'4644,"-8"78"-903,8-55-3354,-8 55-4386,0 0-129,0 0-258</inkml:trace>
  <inkml:trace contextRef="#ctx0" brushRef="#br0" timeOffset="11192.6402">18951 572 11739,'39'37'5160,"-30"19"-387,-9-56 0,10 81-3612,-10-81-387,18 93-258,-18-93-129,24 92-129,-24-92-645,21 72-645,-21-72-3354,0 0-129,6 53-258,-6-53-774</inkml:trace>
  <inkml:trace contextRef="#ctx0" brushRef="#br0" timeOffset="11425.6535">18965 846 11352,'0'0'5160,"44"-26"-645,-44 26 129,47 0-4257,-47 0 129,51 19 129,-51-19-258,46 42-387,-46-42 258,35 54-129,-35-54-258,19 50 258,-19-50-645,0 0-1032,0 0-2709,0 0-258,0 0-516,0 0-387</inkml:trace>
  <inkml:trace contextRef="#ctx0" brushRef="#br0" timeOffset="12484.7141">19166 727 10965,'0'0'4773,"8"-63"0,-8 63-645,0 0-4644,0 0-3096,49 3-387,-49-3-645,0 0-258,57 31 2064,-57-31 1935,0 0 903,40 44 645,-40-44 3870,0 0 516,17 61 0,-17-61-387,0 0-1806,30 65-1806,-30-65-258,0 0-387,49 47-129,-49-47-516,39 12 387,-39-12-129,0 0 129,37-9-258,-37 9 129,0 0 387,0 0-258,-40-61 129,40 61-129,-50-30 0,50 30-258,-44-22 387,44 22-258,0 0-129,0 0 129,0 0-387,0 0 258,0 0 0,0 0 0,0 0 129,53-24 0,-53 24 129,49 29-129,-49-29 0,47 55 0,-47-55-258,42 56 516,-42-56-258,0 0 0,49 60 0,-49-60 0,0 0-129,0 0 129,40 12 387,-40-12-516,0 0-129,30-45 387,-30 45-129,23-54 258,-23 54-129,24-55 0,-24 55 129,0 0-129,29-55 0,-29 55 0,0 0 0,0 0 0,38 19-129,-38-19 0,0 0 0,31 74-129,-31-74 387,20 49-258,-20-49-129,0 0 0,0 0 387,39 53-258,-39-53-258,0 0 258,37 0 129,-37 0 0,0 0-129,47-36 129,-47 36-129,0 0 129,43-61 258,-43 61-387,0 0 0,0 0 0,33-51-258,-33 51 387,0 0-258,0 0 129,0 0 0,0 0-129,0 0 0,0 0 0,38 51 129,-38-51-129,0 0 129,0 0 129,0 0-516,0 0 387,43 32-258,-43-32 387,0 0-129,50-27 129,-50 27-129,49-30-129,-49 30 516,49-24-387,-49 24 387,41-8-387,-41 8 258,0 0-129,42 35-258,-42-35 129,15 54-387,-15-54 387,5 64 258,-5-64-387,0 62 258,0-62-258,-20 50-903,20-50-1935,-49 31-1290,7-18-645,-20-3-645,-9 4-258</inkml:trace>
  <inkml:trace contextRef="#ctx0" brushRef="#br0" timeOffset="13536.7743">13633 3028 9546,'0'-48'4902,"0"18"129,-4 10-645,-14-5-3354,0 13-129,-9 9-129,-4 11 129,-10 23-387,-1 17 0,-1 13-258,6 11 0,9 6 0,7 4 0,11-5-129,11-10-258,16-15 0,8-18 258,8-17-258,2-17 129,3-12 129,-3-20-129,-1-7 0,-8-11 0,-2-2 129,-9-2 129,-4 5-258,-4 5 258,-4 9-258,-2 7 258,-1 12-387,0 16 387,0 10-258,0 13-258,0 7 129,2 6-129,5 2 258,0 2-258,3-4 258,1-11-258,1-9 129,1-9 129,2-7 0,0-10 0,1-10 0,1-8 0,0-8 129,-1-6 0,0 0-129,-1 1 258,-2 7-387,-2 8 387,-1 11-387,-3 14 387,2 10-387,0 17-129,1 11 258,0 8-129,3 4 0,2 0-129,-2-5 258,1-11-258,-3-5 258,-1-11 0,-10-17 0,10 1-129,-9-10 258,-1-16-129,1-7 0,3-6 0,1-8 129,2 0 129,3 3-258,3 4 258,-1 9-258,2 9 387,0 16-387,-1 8 0,0 18 0,-3 9-258,1 8 258,-3 3-258,4 10-129,-1-9-774,9 8-1419,-5-25-2322,14-2-129,-2-18-258,13-3-516</inkml:trace>
  <inkml:trace contextRef="#ctx0" brushRef="#br0" timeOffset="13904.7953">14491 3137 9804,'11'-89'5031,"-17"54"-129,-4 21 258,-15 4-2967,2 26-1032,-7 12-387,6 13-258,3 7-258,6 5 129,9-1-258,6-4-387,6-9 258,9-12-387,8-13 387,1-12-258,2-7 129,-2-17 0,-2-12 0,-4-16-129,-5-11 0,-3-14 129,-7-17 0,-3-9 0,0 6 129,-7 8-129,-3 9 258,1 22-129,-1 23 129,10 33 129,-7 37-129,7 28 387,7 17-258,6 10-129,5 8 0,6-2-129,4-1-258,2-24-1032,15-7-3354,-7-24-774,10-13 129,0-23-645</inkml:trace>
  <inkml:trace contextRef="#ctx0" brushRef="#br0" timeOffset="14348.8207">15797 2786 13803,'-39'-10'5160,"26"20"-129,1 9-387,16 11-4128,6 15-258,8 5 258,4 3-258,7-5-129,-1-8 129,6-13-129,-3-8 0,-1-9-258,-4-10 129,-5-11 129,-3-11-129,-2-9-129,0-9-258,-4-10-258,4-2-774,-10-17-3354,12 13 0,-6-5-774,8 17 387,-9-2 3483,3 21 903,-1 21 903,-3 4 1161,3 33 3870,-13 3-129,5 17-258,-6-6-258,1 15-2838,-2-9-774,0 0-258,1-10-645,0-12-258,3 3-2709,-2-34-1806,8 15 129,-8-22-1161,7-10 258</inkml:trace>
  <inkml:trace contextRef="#ctx0" brushRef="#br0" timeOffset="14485.8286">16221 2421 12126,'6'-24'4515,"4"19"-516,-2 10-645,2 8-7482,10 12-129,-1-1-258,5 8-516</inkml:trace>
  <inkml:trace contextRef="#ctx0" brushRef="#br0" timeOffset="14680.8397">16428 2726 12384,'-11'59'5289,"-4"-36"-516,4 11 0,-8-13-3612,9 12-258,0 0-387,3 4 0,4 0-258,3-2-129,10-4 0,6-4-129,9-5-258,3-10-774,13 5-1935,-5-20-2064,7-6 0,-5-13-516,5 3-129</inkml:trace>
  <inkml:trace contextRef="#ctx0" brushRef="#br0" timeOffset="14829.8483">16729 2912 13803,'-1'-12'5031,"7"12"-258,2-10-258,12 5-4257,1 0-129,3-2-387,3 8-2580,-5-4-1935,4 3 0,-9-3-645,4 3 0</inkml:trace>
  <inkml:trace contextRef="#ctx0" brushRef="#br0" timeOffset="15300.8752">16846 2875 11481,'-12'0'5289,"-7"0"-645,19 0 387,-2-16-3741,10 1-387,5-9-129,7-5-516,-1-6 0,0-1-129,-2 3-129,-6 3 0,-6 5 0,-10 10 0,-12 15 0,-7 7 0,-5 20-129,-3 13 129,1 4 0,2 7 0,7 5 0,8-5 258,10-2-258,6-8 129,19-3-903,1-19-2064,17 8-1935,-2-18-129,10 4-645,-2-13-387</inkml:trace>
  <inkml:trace contextRef="#ctx0" brushRef="#br0" timeOffset="15445.8835">17174 2946 12900,'21'-26'5031,"-12"15"-387,11 7-258,1 4-5547,-1-9-3483,9 4 387,-6-7-903,8 4-516</inkml:trace>
  <inkml:trace contextRef="#ctx0" brushRef="#br0" timeOffset="15752.901">17525 2598 12255,'0'16'5160,"0"14"-387,8 15-129,-4 4-4386,10 9 387,0-3-387,3 1 387,-3-14-258,3-11 129,0-8-387,-1-11 387,-1-11-387,0-3-387,0-16 258,0-5-129,-3-12 129,2-5-258,-1-8 258,-2-6-258,0 0 129,-2-3-258,1 11-387,-10-8-2580,10 26-1548,-7-2-258,7 23 0,-10 7-516</inkml:trace>
  <inkml:trace contextRef="#ctx0" brushRef="#br0" timeOffset="16280.9312">17858 2624 11739,'9'17'5031,"12"-9"-387,-13-16 129,14 3-3870,-4-10-258,7-1-387,-1-4-129,-3-1-129,-5 2 0,-8 1 0,-8 6 0,-3 6 0,-14 6 0,-7 16 129,-1 14-129,-2 10 129,3 9-129,6 3 0,5 0 0,7-2 0,6-6 0,6-10 0,8-13-129,3-11 0,6-9-129,-1-4 0,5-10 0,-3-8-129,0 0 0,-2-7-129,-1-3 258,-3-5 0,-2-1 129,-5 1 0,-1 5 129,-2 2 0,-3 8 258,2 8-129,-7 13 129,9 5 0,-5 18 0,3 7 0,0 2-129,2 5 129,0 0-129,1-4 0,-1-5-129,-2-6 129,-2-7-129,-5-15 0,0 0 129,0 0-129,5-8 0,-3-13 129,3-7-129,2-8 0,6-2-516,2-13-1806,13 13-2451,0-7 0,7 14-516,-6-5-387</inkml:trace>
  <inkml:trace contextRef="#ctx0" brushRef="#br0" timeOffset="16521.945">18445 2481 9546,'-22'3'4902,"22"-3"-387,-10 0-387,10 0-3483,0 0-129,0 0-129,0 0-129,0 0-129,0 0 0,-10 0 0,10 0-129,0 0 0,-8 1 0,8-1 0,0 0-129,-3 11-129,3-11-387,0 0-2451,15 17-1290,-7-14-387,5 6-258,0-7-258</inkml:trace>
  <inkml:trace contextRef="#ctx0" brushRef="#br0" timeOffset="16879.9655">18567 2498 2193,'0'0'4644,"4"-14"258,-4 14-129,-7-9-1290,7 9-516,-27 0-1032,12 6-774,-8 1-516,3 9 0,-1 3-258,6 8-129,5 3-129,7 7-129,4 3 0,11-1 0,3-2 0,2-3 129,1-5-258,-2-8 258,-5-3-129,-11-18 0,4 14 0,-9-12 0,-12-2 0,-4 0-129,-2 0-516,-7-7-903,12 7-3225,-1-5-129,19 5-129,-1-16-516</inkml:trace>
  <inkml:trace contextRef="#ctx0" brushRef="#br0" timeOffset="17180.9827">18614 2677 10965,'72'-60'5289,"-53"31"-387,-4 21 0,-15 8-3483,-5 0-645,-6 13-387,-2 11-129,0 5-258,2 6 0,2-2 0,3 0 0,5-7 0,1-3 0,0-13 0,0-10 0,8 0 0,-8 0 129,13-18-129,-5 4 0,-1 2 0,2 5 0,1 4 0,-1 3 0,3 12-129,2 4 129,0 5-129,6 1 0,3 4-258,-1-11-645,12 11-3354,-10-16-774,7 6 0,-10-13-903</inkml:trace>
  <inkml:trace contextRef="#ctx0" brushRef="#br0" timeOffset="18249.0438">4810 5634 6450,'10'-66'4773,"-9"34"-258,3 10-129,-4-3-2451,8 25-516,-5 22-258,7 31-258,-3 18-258,8 24-129,-2 15 0,5 11-129,-1 7-258,-1 0 0,-4-14-129,-1-16-258,-3-14-387,-8-28-2451,1-5-1548,-3-22-387,-3-11-258,-5-18-387</inkml:trace>
  <inkml:trace contextRef="#ctx0" brushRef="#br0" timeOffset="18816.0762">4845 5404 7611,'-27'-43'4644,"19"28"0,-1-7-516,9 10-2709,4-9-387,16 10-387,11-1 258,12 6-387,11 3-129,10 4 0,5 13-258,5 12 129,-2 12 0,-5 11-129,-13 9 0,-12 10-129,-12 7 129,-16 0 0,-14 0 0,-12-2-129,-15-7 0,-13-9 0,-8-8 0,-10-11 0,-5-12 0,-3-10 0,4-9 0,3-7 0,9-11 0,8-5 0,13-6 0,13 0 0,16 0 0,11 1-129,14 8 129,6 7 129,8 8-129,3 15 129,3 15-129,6 13 0,-2 8 258,-1 11-129,3 4 0,-5 1 0,-2-4 0,0-1-129,-8-14 129,-4-6-129,-7-8-387,-7-14-774,3 0-3612,-21-22-258,12 17-258,-12-17-774</inkml:trace>
  <inkml:trace contextRef="#ctx0" brushRef="#br0" timeOffset="20140.1519">5672 6904 5934,'6'24'4902,"4"-12"-645,6-2 0,1-10-3225,11 2-387,-2-8-258,4-8-258,0-7 0,-3-3-129,-2-6 387,-4 0-129,-11-6 258,-5 6-129,-6-3 129,-8 8 0,-11 4 129,-3 9-258,-10 7-129,0 8-129,-2 17-129,0 9 129,4 13-258,5 6 387,9 3-258,6 3 129,9-2 0,5-5-129,12-5 129,8-7-129,5-11 129,5-10-516,7-3-258,-3-14-1290,14-2-2580,-5-11-258,6 0-258,-5-7-258,5 3 2193</inkml:trace>
  <inkml:trace contextRef="#ctx0" brushRef="#br0" timeOffset="20585.1774">6152 6987 258,'49'-67'4644,"-35"30"516,-14-1-129,0 5-387,-15-8-1677,2 24-1419,-12-3-387,5 13-258,-4 3-258,3 5-258,2 10-258,2 6 0,5 5-129,7-4 0,5 2-129,3-3 129,7-2 0,6-6 0,2-1 0,2-6 0,1-2 0,-2 0 0,-3 0 129,0 0-129,-4 10 0,-3 7 129,-2 8 0,-3 12-129,-2 8 0,-2 11 0,0 8 0,0 5-129,0-5 129,-2-3-129,2-5 0,0-8 129,0-10-129,0-10 129,0-10 0,0-18 0,7 11 0,2-14 0,2-8 0,3-7 0,3-4 129,1-3-129,2-3 0,-1 3 0,-1-2 0,-3 4-129,-3 6-387,-8-7-1290,4 15-2967,-8-4-129,0 13-516,0-12-516</inkml:trace>
  <inkml:trace contextRef="#ctx0" brushRef="#br0" timeOffset="21388.2234">8090 6129 2967,'40'-29'4257,"-7"20"-129,14 5-129,15 4-2451,11 0-645,22 0 0,17 0-516,22 4 0,22-3-129,23 1 0,18-2 0,22-2-129,17-8 129,21 2-129,13-7 129,19 3 0,39-6 129,-17 6 0,-2-6-129,5 6 0,-6-2 0,-3 2 0,-9 0-129,-9 4 129,-47-4-258,15 0 0,-14-2-129,-22-6-387,-16 8-1677,-29-12-2322,-26-3-387,-33-4-387,-24-4 0</inkml:trace>
  <inkml:trace contextRef="#ctx0" brushRef="#br0" timeOffset="21700.2412">14352 5209 7740,'-89'2'4773,"62"7"-258,12 1-258,15 5-3870,12 0 129,18 8-129,7-2 129,13 7 0,8 1 0,10 5-258,2-1 258,5 5-387,-3 4 129,-4 2-387,-7 0 258,-11 3-258,-15 2 258,-16 0-129,-18-1-129,-10 0 258,-19-2-258,-12-2-129,-7 7-774,-13-10-2967,3 4-645,-2-8-516,12-1-258</inkml:trace>
  <inkml:trace contextRef="#ctx0" brushRef="#br0" timeOffset="22468.2851">16855 4613 10062,'151'-150'5160,"-51"73"-645,19-6 0,28 6-3870,24 1-258,28 5-258,61 4 129,-4 10-129,27 7 0,64 13 129,-6 12-258,19 19 129,41 11 0,-16 24-129,-30 18 0,28 22-129,-11 18 129,-52 19 0,5 13 0,-21 16 129,-56 16-129,-4 10 258,-37 11-129,-29 9 0,-41 12 129,-35 7-258,-40 9 258,-35 7-129,-36-1 129,-34 11-129,-35 4 0,-32 2 0,-27-3 0,-22-5-129,-19-7 0,-17-14-129,-9-14 0,-13-20-129,-4-21 258,-12-22-258,-9-19 129,-18-21 0,-15-15 129,-18-16 0,-17-16 129,-22-11 0,-13-11-129,-15-6 258,-10-11-129,-4-8 0,2-13 0,7-11-129,8-14-129,16-14 0,9-20 129,25-23-129,20-17-129,24-23 258,28-22-129,27-22 0,35-20 129,35-18-129,42-17-129,45-12 387,48-18-129,47-2-129,53-2 129,46 5 129,41 10-129,33 20 129,21 24-258,10 26-258,4 39-903,-17 18-3483,-3 34 0,-23 17-645,-22 25-258</inkml:trace>
  <inkml:trace contextRef="#ctx0" brushRef="#br0" timeOffset="22813.3049">18197 4196 10965,'-8'42'5547,"9"-17"-645,2 5-129,3 14-4644,1 31 0,-3 25-129,-1 30 129,-3 20 129,-10 26-129,-8 19 129,-9 13-258,-6 4 129,-10 4-129,-11-3 0,-13-9 129,-13-4-258,-16-14 258,-17-9-129,-16-12 0,-16-9 0,-9-15-129,-6-11 0,2-11 258,5-19-129,11-16-129,14-19-258,25-8-1290,15-28-3225,24-13 0,21-19-516,27-27-516</inkml:trace>
  <inkml:trace contextRef="#ctx0" brushRef="#br0" timeOffset="23220.3282">18249 5349 9288,'-47'18'5289,"23"17"-129,8 16-258,8 14-4128,16 17-387,29 10 0,25 11 129,29-5 0,34-7-129,29-16-258,32-17 129,31-25-258,27-24 129,21-16-129,17-32-129,13-20 129,5-17-129,0-18 0,0-11 0,-7-8 0,-14-1-129,-21 3 129,-25 12 129,-35 13 0,-31 14 0,-39 20 0,-35 12-387,-38 27-387,-45 2-3096,-20 18-1161,-38 9-516,-22 12-387</inkml:trace>
  <inkml:trace contextRef="#ctx0" brushRef="#br0" timeOffset="23496.3439">20468 5871 7353,'-64'136'5805,"56"-59"-258,11 20-516,7 5-1806,14 31-2967,8 26 0,14 25 0,4 17 0,5 17-129,9 6-129,10-6 129,5-5 0,5-10-129,4-18 0,2-23-258,-3-21-258,-3-30-516,3-19-3999,-15-25-258,-5-23-516,-15-27-258</inkml:trace>
  <inkml:trace contextRef="#ctx0" brushRef="#br0" timeOffset="24104.3787">19019 6461 11868,'60'35'5418,"-33"-7"-258,-14 6-387,-9 12-4644,-8 22-258,-12 22 0,-12 26 129,-12 20 129,-15 20 0,-13 14 0,-10 11 129,-10 7-129,-8-2-129,-5-10 129,1-14 0,0-14-258,7-13-774,-2-21-3870,15-17-129,5-22-516,12-20-645</inkml:trace>
  <inkml:trace contextRef="#ctx0" brushRef="#br0" timeOffset="24829.4202">15958 6216 10707,'10'11'5418,"-10"-11"-387,0 0-129,0 0-4128,-6 4-387,6-4-387,0 0-645,0 0-1935,0 0-2193,10-3-129,-10 3-774,23-15 129</inkml:trace>
  <inkml:trace contextRef="#ctx0" brushRef="#br0" timeOffset="25180.4403">16295 5982 6321,'0'-16'4773,"0"16"-129,0-11-129,0 11-3096,0 0-258,0-13-387,0 13 0,12 2-129,-2 7-129,-1 2-258,2 7 0,3-1-129,-2 5 0,3 2 0,3-2-129,1-3 0,0-4 129,2-3-258,-1-5 129,-1-2-387,-4-5-387,5 3-2838,-20-3-1032,12-5-387,-12 5-516</inkml:trace>
  <inkml:trace contextRef="#ctx0" brushRef="#br0" timeOffset="25532.4604">16524 5876 6708,'-18'22'4644,"10"-3"0,-3-1-516,2 8-2967,-7 3-774,2 2 129,-3 1-516,-3-6-516,5 6-2064,-8-11-1806,5-3 0,0-4-645,12-8 387</inkml:trace>
  <inkml:trace contextRef="#ctx0" brushRef="#br0" timeOffset="25901.4815">17178 5728 8256,'23'-4'4773,"-23"4"0,14 0-129,-14 0-3096,0 0-516,0 0-387,0 0-258,0 0 0,0 0-258,2-12 0,-2 12 0,0 0-258,0 0-774,10-1-3612,-10 1 0,0 0-774,0 0-129</inkml:trace>
  <inkml:trace contextRef="#ctx0" brushRef="#br0" timeOffset="26548.5184">17416 5245 5289,'-10'-5'4644,"-4"0"-387,14 5 0,-8 4-3096,8 13-129,3-2-387,6 9 0,1-2-258,4 3 0,0-4-129,4-2 129,2-6-258,0-6 0,1-7 0,1-5 0,-2-7 129,1-5-129,-2-2 0,-2-6 258,-1-3-258,-3 3 129,-3-1 0,-3 8-129,-3 0 129,-4 18-129,4-11-129,-4 11 129,0 24-129,0 4 0,0 10 258,1 5-258,4 8 129,1 5-129,2 1 0,0-5 0,1-5 129,-1-3-129,-3-4-129,-4-7 258,-3-6-258,-8-6 129,-4-6 0,-8-2-129,-1 0-129,-8-7-516,5 1-3741,-12-7-258,5 3-129,-6-3-645</inkml:trace>
  <inkml:trace contextRef="#ctx0" brushRef="#br0" timeOffset="27012.5451">16496 5988 6837,'-2'11'4515,"2"-11"-129,0 0-129,0 0-3612,2 10 129,8-10 0,13-2-129,7-9-129,12 2 129,10-10 0,11 0-387,5-5 0,7-1-129,-1-1-129,-7 1-129,-9 6 0,-12-2-516,-12 11 0,-15-7-774,-4 14-3096,-15 3-129,-12-2-129,-4-3-387</inkml:trace>
  <inkml:trace contextRef="#ctx0" brushRef="#br0" timeOffset="29252.6732">16600 5225 5031,'-4'-34'4902,"9"24"-129,-1-10-258,5 9-2193,-8-3-774,10 14-516,-11 0-129,9 27-258,-7 8-258,2 12-258,-1 10 129,3 7-258,-1 3 0,3-1-129,1-11 129,0-9-387,3-7-129,-9-18-1548,8-4-2451,-11-17-258,9 1-258,-9-13-387</inkml:trace>
  <inkml:trace contextRef="#ctx0" brushRef="#br0" timeOffset="29687.6981">16632 5198 8256,'-5'-53'4773,"8"32"-258,3-4-387,13 9-2967,-6-4-387,12 12-129,-3 2 0,4 6-258,-4 6-129,2 10 0,-6 5 0,-3 8-129,-5 0-129,-4 5 0,-4-5 0,-2 0 0,-7-3-129,-6-6-129,-2 0 0,-7-8 129,1 0-129,-2-3 129,3-4 0,2-1 0,5 0 0,13-4 258,0 0 0,2 16-129,14-6 129,7 5-129,3 2 258,6 5-129,1-1 129,1 3-129,-3-2 129,-2-3-258,-6-2 258,-3-2-258,-2-1-387,-9-9-1290,2 7-2709,-11-12-258,4 10-645,-4-10-258</inkml:trace>
  <inkml:trace contextRef="#ctx0" brushRef="#br0" timeOffset="33396.9102">16210 12733 10320,'2'-45'5160,"17"8"-387,14-9-129,16-12-4386,27-7-129,23-13 129,28-11-129,28-8 129,57-12 0,3-2 0,29-6-129,21 0-129,26-3 258,59 5-129,-15 2 0,20 14 0,9 15 0,13 16 129,1 18-129,2 27 0,-13 24-129,-44 37 129,12 28-129,-28 24 129,-50 24-129,-5 21 129,-33 14-129,-24 10 129,-34 5 0,-25 4 129,-29 4-258,-18 4 129,-26 0-129,-15-6 129,-14 3 0,-13-1-129,-11-6 129,-9-5 0,-7-6 0,-12-8-129,-6-7 129,-11-2-258,-4-16 129,-6-10-129,-2-9 0,2-14-258,-1-8-516,-11-19-3870,8-10-516,0-20-258,-3-13-516</inkml:trace>
  <inkml:trace contextRef="#ctx0" brushRef="#br0" timeOffset="34632.9809">4268 13152 8514,'-79'-69'5031,"42"32"-387,7-4-129,1-7-3999,18-2-258,11-9 129,22 0-129,20-8 258,24-4-129,28-10-129,35-5 129,27-15 0,37-2 0,34-9 129,32 3 0,50 1 0,9 12 0,20 9-129,39 24 0,-15 27-129,6 24-129,-6 22 0,-3 33-129,-39 30 0,5 25-129,-29 26 0,-50 24 129,-9 21-129,-31 23 129,-35 18 0,-35 15 129,-40 13-129,-34 10 129,-37 13 129,-26 1 0,-32-4 0,-29 5-129,-33-10 129,-21-2-258,-20-14 258,-24-5-129,-14-23 0,-16-13-258,-22-19 258,-15-13-129,-15-7 0,-17-21 0,-12-8 0,-9-23-129,-10-10 258,-7-19-129,1-17 0,2-28-129,3-26 0,7-16 0,5-27 0,3-20-129,6-19 0,6-1 0,0-7 0,4-1 129,6-2-129,2-4 258,13-2 0,13-7 129,11-6-129,21-16 129,22-13-129,31-19 129,21-12 0,36-12-129,26-12-129,23-10 129,30 0 0,24-5-129,29-1 129,21 3 129,24 3-258,18 5 129,21 4 129,17 4-129,16 6 0,9 13-129,2 16 0,1 17-387,5 24-645,-17 6-2967,-1 28-774,-14 18-645,-9 24-258</inkml:trace>
  <inkml:trace contextRef="#ctx0" brushRef="#br0" timeOffset="35129.0093">4207 12555 9933,'46'14'5418,"-11"26"-387,0 19 0,10 19-4515,-8 18-129,5 28 129,-6 22-129,-7 25-129,-15 12-129,-14 21 0,-18 9 0,-23 12-129,-19 0 0,-18 8-129,-20-11 129,-11-10-129,-9-11 129,-2-20-258,3-18 0,5-22-258,12-16-1161,4-37-3483,22-19 0,7-33-387,19-25-516</inkml:trace>
  <inkml:trace contextRef="#ctx0" brushRef="#br0" timeOffset="35472.0289">4678 13701 8901,'79'9'5160,"-41"19"-387,3 13-129,3 6-4257,15 10 0,15-7 129,20-1 0,17-17 0,24-11 0,21-21 0,20-21-129,21-26-129,20-25 0,16-19-129,11-19-129,11-10 0,4-7 0,-7 4-129,-10 2-129,-15 12-129,-27 12-645,-20 25-2064,-38 9-1806,-33 17-129,-36 13-387,-27 18 0</inkml:trace>
  <inkml:trace contextRef="#ctx0" brushRef="#br0" timeOffset="35872.0518">6735 13907 10965,'12'-24'5031,"3"24"-258,7 21 0,-5 18-4644,12 27 0,7 23 0,2 22 258,10 25-129,9 20 0,9 13 0,14 11 0,7-3 129,13 3-129,8-18 129,12-8-258,1-19-129,-1-20 129,-1-21 0,-5-19-258,-7 0-516,-16-36-2451,-8 9-2064,-21-16-129,-14-7-258,-17-21-645</inkml:trace>
  <inkml:trace contextRef="#ctx0" brushRef="#br0" timeOffset="36277.075">7692 14555 11739,'-5'25'5031,"12"-9"-258,13-10 0,14-1-4515,27-8-129,27-22 258,32-20-129,29-18 0,34-13 0,22-12-129,23-7-129,8 3 0,-3 5 0,-4 19 0,-19 15 0,-24 20 129,-33 15-387,-30 6-516,-30 12-4128,-38 10-258,-34 10-387,-32 1-387</inkml:trace>
  <inkml:trace contextRef="#ctx0" brushRef="#br0" timeOffset="36616.0943">6818 15294 13416,'-54'29'5676,"38"-16"-516,6 9 0,-10 6-5160,-7 19-129,-12 19 129,-17 15 0,-18 18-129,-19 13 0,-13 9 258,-16 3-258,-4 1 129,-7-3 0,1-11 0,2-8-129,10-7 129,11-17-258,11-3-774,7-21-3999,20-10-387,10-24-387,13-14-516</inkml:trace>
  <inkml:trace contextRef="#ctx0" brushRef="#br0" timeOffset="38748.2163">12148 14391 9288,'0'0'5418,"33"-5"-129,15-9-129,26 3-4515,20-5 0,30 4 129,24-6-129,23 7 0,18-6-258,13-2 0,2 0-258,0 1 129,-12 1-129,-16 0 0,-27 4-129,-26-1-129,-34 3 0,-31 2-258,-26 5-258,-31-8-387,-12 12-903,-36-12-2838,-5 3-645,-14-8-129,0 7 2322,-10-15 1419,10 4 1290,5 2 903,6-10 1290,22 14 3096,3-1 516,15 8-387,9-4-2064,18 14-1161,8 1-774,15 11-258,6-1-129,11 6 0,6 2-258,1 3 0,0-2-129,-6 5 0,-7 2-129,-11 0 0,-12 6 129,-19 5-129,-11 3 0,-18 2 0,-13 5 0,-10-2 0,-6 2 0,-7-4-258,5 6-645,-4-18-3999,21-5-516,7-9-129,21-14-516</inkml:trace>
  <inkml:trace contextRef="#ctx0" brushRef="#br0" timeOffset="39348.2506">16234 13324 7482,'-24'-10'5031,"12"15"0,3 19-387,4 15-3225,5 22-645,2 11 129,11 17-258,0 8-258,6 12-129,-3-3 0,1 0-258,-2-14 0,-4-11-129,-4-15-387,-7-20-387,3-3-2193,-8-28-1806,-4-12-129,-3-14-387,-2-18 0</inkml:trace>
  <inkml:trace contextRef="#ctx0" brushRef="#br0" timeOffset="39720.2718">16018 13404 10707,'-5'-159'5289,"28"110"-258,13 10 0,21 16-4128,6 10-258,17 13-258,3 12-129,-3 17 0,-6 8-129,-13 9 0,-14 6-129,-16 8 129,-17-1-129,-16 0 129,-21-4-129,-13-5 0,-9-4 0,-4-5 0,-1-6 0,3-4 0,8 0 0,10 1 0,14 1 129,14 4-129,10 4 129,18 1 0,14 1-129,9-2 129,7 0-129,5-5 129,-4-5-258,-2-9 0,-8-2-258,-12-18-1419,-6 6-3096,-13-8-258,-7-6-516,-10-15-258</inkml:trace>
  <inkml:trace contextRef="#ctx0" brushRef="#br0" timeOffset="41168.3547">15805 15466 1548,'0'0'4773,"0"0"-903,0 0-774,-2-12-258,6 19-129,-4-7-645,11 18-387,-4-7-258,13 17-516,0-3 0,11 11-516,0-3 129,7 5-387,-3-2 129,1-7-129,-3-3-258,-5-6 0,-7-5-129,-5-11-258,-1 8-1548,-15-12-2709,5-12-387,-6-5-129,-4-5-516</inkml:trace>
  <inkml:trace contextRef="#ctx0" brushRef="#br0" timeOffset="41453.371">16076 15341 6708,'6'-16'5289,"-6"16"-387,0 0-258,0 0-3096,0 0-645,-13 20-129,1 12-516,-8 6 129,-4 12-258,-6 5 0,-1 8-129,-1-1-129,1-7-258,7 9-2064,3-20-2451,5-9-129,8-12-387,8-10-387</inkml:trace>
  <inkml:trace contextRef="#ctx0" brushRef="#br0" timeOffset="43152.4682">16415 15066 7611,'-7'-89'5418,"3"57"-387,4 20 0,0 12-3354,5 32-645,1 14-258,3 20-129,1 12-129,0 15 0,-3 7-258,0 0-129,0-9-129,-3-15 0,-2-18 0,-2-15-129,0-14 129,0-29-129,-14 0 0,1-22-129,-1-20 0,-3-19 129,1-19 0,0-22-129,3-13 129,4-3 129,8 4 0,5 9 129,10 10 129,10 20 0,4 25 129,9 30-129,5 22-129,2 18 129,-5 14-258,-3 10 129,-7 9 0,-9 2-258,-9 4 129,-11-2 0,-10 2-129,-11-5 129,-8-4-258,-3-4 258,-3-5-129,3-9 0,3-2 0,5-4 0,10-5 129,11 1-129,6-5 129,13 2 0,11-5 0,4 5 0,5-2 0,1-3-129,-3 2-129,-3-8-387,0 13-2322,-8-16-1806,-5 3-516,-6-8-258,-1 2-387</inkml:trace>
  <inkml:trace contextRef="#ctx0" brushRef="#br0" timeOffset="44044.5192">16921 15342 7224,'0'7'5160,"4"9"-387,-2 6 0,1-3-3354,7 15-774,-1-1 0,7 3-258,4-5-129,5-3-129,-1-12 129,6-6-129,0-9-129,3-3 129,-3-12-129,-4-6 129,-6-6 0,-3 0 129,-4-4 0,-6 2 0,-7 1 0,0 5 129,-7 8-129,7 14 0,-13-3-129,6 13-129,1 15 129,3 15-258,3 11 129,3 14 0,5 8-129,2 7 0,1-3 129,3 0 0,-2-4-129,-2-2 0,-3-6 0,-4-17 0,-3-7-129,-9-9 0,-5-6-129,-8-8 0,-2 1-258,-12-24-1935,-2 4-2322,-2-12-258,2-2-258,1-9-387</inkml:trace>
  <inkml:trace contextRef="#ctx0" brushRef="#br0" timeOffset="44412.5403">18438 15135 9933,'-10'-18'5160,"10"6"-516,15 4 0,1 2-4128,9 10-258,0 14 129,1 16 0,-3 6 0,-1 11-129,-6 5 0,-2 7-258,-6-3 129,-2-2-129,-3-14 0,-1-8-258,0-8-516,-2-28-3741,0 13-387,2-21-516,5-15-129</inkml:trace>
  <inkml:trace contextRef="#ctx0" brushRef="#br0" timeOffset="44548.5481">18558 14792 7224,'-9'-14'4128,"9"14"-2967,0 6-1161,12 10-3999,2-1-903</inkml:trace>
  <inkml:trace contextRef="#ctx0" brushRef="#br0" timeOffset="44804.5626">19020 14926 10320,'-15'-44'5289,"-4"34"-387,-8 5 0,-2 15-4386,-1 20-129,5 22 0,1 14-129,6 15 0,6 10-129,7 6-129,5 7 0,6 2 0,6-7-258,1-16-258,5-6-516,-10-24-3870,6-7-129,-7-20-387,-2-15-387</inkml:trace>
  <inkml:trace contextRef="#ctx0" brushRef="#br0" timeOffset="44969.5721">18715 15312 7998,'-8'-41'5418,"14"32"-258,13 6-387,7-4-2064,12 3-2709,10 6-1290,2-2-3483,0 0 0,-3-2-516,-2-5-516</inkml:trace>
  <inkml:trace contextRef="#ctx0" brushRef="#br0" timeOffset="45269.5893">20257 14952 10965,'8'7'5547,"4"21"-516,0 5 0,12 19-4515,2-3-258,7 6-129,1 2-258,0-6-129,-3-3-258,-4-17-258,1-1-903,-15-21-3096,4 0-258,-17-9-387,12-11-129</inkml:trace>
  <inkml:trace contextRef="#ctx0" brushRef="#br0" timeOffset="45445.5993">20531 15077 7482,'-15'-57'5289,"5"50"-387,-4 7-129,-1 27-2967,-9-4-774,1 16-387,-5 6-387,1 4 0,-4 3-516,1-1-516,10 1-3999,-6-13-129,14 0-516,0-10-129</inkml:trace>
  <inkml:trace contextRef="#ctx0" brushRef="#br0" timeOffset="45721.6152">20644 15398 7224,'16'-8'5160,"-8"5"-258,3 3 0,-11 0-3483,13 17-774,-12-3-129,1 8-258,-7 3-129,-5-2-387,2 8-645,-11-11-3483,5 4-516,0-5-258,2-2-258</inkml:trace>
  <inkml:trace contextRef="#ctx0" brushRef="#br0" timeOffset="46688.6705">21295 15022 8514,'-27'-11'5289,"1"16"-387,-8 10-387,6 13-3483,-9 2-516,10 10-129,0 3-387,9-2 129,6-1 0,9-9-129,6-7 0,12-9-129,6-6 129,4-9-129,5-9 129,0-10-129,0-6 129,-2-11-129,-2-3 129,-4-1 0,-6 1 129,-4 7-129,-6 5 129,-3 10 0,-3 17-129,0 0 129,0 14-129,0 13 0,0 4 0,2 1 0,6-1 0,2 1 0,2-7 0,4-7 0,-2-7 0,2-9 0,2-2 0,1-14 0,-1-7 0,-2-7 0,2-4 0,-2 1 0,-1 0 0,-1 3 129,-3 4 0,-1 9 129,-2 7-129,1 8 0,-2 9 129,3 5-129,-2 6 129,5 1-258,-1-2 129,2 1-129,2-5 0,0-7 0,2-2 0,-1-6 0,-1-4 0,3-9 0,-4-5 0,2-2 0,-1 1-129,2 0 129,-3 2 0,0 7-129,3 5 129,-3 5-258,5 4-387,-6-3-1677,8 12-2451,-3-3-387,9 2-129,-3-10-516</inkml:trace>
  <inkml:trace contextRef="#ctx0" brushRef="#br0" timeOffset="47044.6907">22202 15023 9030,'10'-29'5160,"-10"29"-129,-20-8-387,6 13-3354,-9 9-903,5 12-258,1 4-129,5 4 0,5 0-129,5-5 129,5-3 129,9-9-129,4-13 0,4-5 129,2-16-129,-1-15 0,2-8 0,-2-13-129,-1-9 0,-2-10 0,-5-10 0,-5-6 129,-3 7 0,-4 8 129,-1 17 0,0 17 258,0 25-129,-1 21 129,-1 30 0,4 24-129,3 14 0,3 9-129,4 4-129,-1-2-258,3 6-1161,-7-22-3612,4-1 0,-11-17-516,0-9-387</inkml:trace>
  <inkml:trace contextRef="#ctx0" brushRef="#br0" timeOffset="47591.722">19316 16322 8643,'0'7'5418,"4"5"-516,3 8-258,1-8-3999,8 9-516,3-4 258,6-5-387,4-9 129,5-3 0,-1-11-129,-1-9 129,-3-5 0,-6-9 0,-6-2 0,-6 2 129,-9 5-129,-2 12 129,0 17-129,0 0 0,-1 7 0,3 30-129,11 7 0,3 15 0,5 7 0,0 5 0,1 6 0,-4 0 0,-5-2-129,-8-6 258,-7-7-129,-15-13 0,-13-6 0,-6-19 0,-8-5-516,-10-19-1806,6 0-2451,-1-9-387,10-5-516,8-13-258</inkml:trace>
  <inkml:trace contextRef="#ctx0" brushRef="#br0" timeOffset="50587.8935">20464 16054 5031,'8'-27'5160,"-8"27"-129,13-18-387,1 25-2838,-10 11-387,9 23-516,-6 6-129,2 15-387,-3 11-129,2 4-129,-3 5 0,-2-3-129,-3-20 0,0-8 0,0-13 0,-2-14 0,2-24 0,0 0-129,-8-14 129,8-19 0,2-7 129,8-5-129,5-1-129,6 5 258,9 7-258,2 6 258,5 8-129,0 15 0,-1 5 0,-5 9-129,-4 13 258,-9 2-258,-11 5 258,-7 3-129,-9 2 0,-11 0-129,-8 2-129,-7-5 129,0-2-129,-2-9 0,6 1-258,6-11 258,11-5-129,14-5 129,6-6 258,15-8-129,11-4 129,9 0 129,4-8 0,4 1 258,2-3-129,2 3 0,-5-6 129,1 4 0,-8-3-129,-1 4 0,-10 2-129,-4 4 129,-10 7-258,-7 5 129,-9 8 0,0 7-129,-13 7 129,0 11 0,-2-2-129,-1 3 0,4 3 129,5-5-129,7 0 0,4-5 0,11-9-129,8-8 129,7-2-129,3-13 0,7-7 0,0-7 129,0-13-258,-1-19 258,-3-9-129,-7-11 129,-5-1 0,-7 0 0,-7 2 129,-7 11 0,-3 12 129,-6 28-129,-6 21 0,0 18 129,-3 22-129,4 21 0,3 13-129,4 5 129,4 2 0,0 0-129,10-5 129,5-9-258,2-9 258,7-19-258,0-9 258,4-14-129,-1-6-129,1-10 129,-2-14-129,-3-5 258,-1-5-258,-6-2 129,-2 0-129,-4 3 258,-4 7-258,-6 5 129,0 17 0,0 0-129,-5 7 258,1 11-129,3 3 129,1 4-258,4-1 258,6-3-129,5-4 129,4-7-129,3-3 0,3-4 0,-2-3-129,2-7 129,-7-3 0,-6-6-129,-6-4 0,-6 0 258,-14-4-258,-10 0 129,-7-6 0,-5 1 0,0 3-129,2 9 258,8 0-129,8 10 0,18 7 0,0-11 0,15 17-129,14 6 129,7 3-129,4-5 0,2 7 129,0-5 0,-3 6-129,-5-5 129,-4-3 0,-8-1 0,-4 0 0,-5-4 0,-3-4 0,0-1 0,0 0 0,0-3 0,2-4-129,1-2 129,-2 1 0,3 0 129,-4 2-129,-2 0 129,-8 6-129,0 0 0,0 0 129,9 3-129,-9-3 129,4 17-129,3-5 129,3 1-258,8-1 129,2-1-258,5-3 0,0-1-129,4-3 129,0-4-129,2 0-129,-1-6 129,-3-2 0,1-7 387,-7 2-129,-1-4 258,-7 0-129,-1 0 129,-9-5 129,-1-2 129,-2 4-129,-5 1 0,-5-1-129,0 7 129,-2 1-129,-1 4 129,-1 8-129,0 12 0,1 5 0,3 4-129,2 6 129,2 1-129,5 2 129,1 4-129,1 2 129,6-4-258,6 1 258,1 6-258,3 5 258,-1 5-129,0 6-129,0 2 0,-3 2 0,-4 2 0,-3 2-129,-6-3 129,-6-6-129,-9-5 129,-6-7 0,-6-1 129,-8-7-258,-8-7 258,-3-7-258,-5-7-387,9-3-1935,-2-14-2193,11-15-258,9-21-774,18-15 516</inkml:trace>
  <inkml:trace contextRef="#ctx0" brushRef="#br0" timeOffset="50821.9069">22957 15792 9804,'64'-65'5418,"-53"65"-387,-11 21-129,-4 22-4515,-1 10-258,5 16-129,0 6 0,0-2-129,4-3 129,4-8-258,2-13 258,-2-10-516,3-4-516,-11-22-2064,0-13-1677,0 0-645,0 0 0,-16-24 516</inkml:trace>
  <inkml:trace contextRef="#ctx0" brushRef="#br0" timeOffset="51084.9218">23027 16218 1548,'0'-60'4902,"6"35"645,6 5-774,8 19-516,-6-7-2838,12 11-645,-5 12-516,0 6 0,-4 1-129,-4 0-129,-2-1 0,0-2 0,-1-3 129,5-3 0,3-8 0,3-5 0,3-2 258,1-5-129,-2-11-129,-1-5 258,-2-2-129,-12-3-129,-6-3 0,-5-2 0,-9 0 0,-6-1-258,3 15-387,-16-2-4515,10 13 0,-5 4-645,1 7-258</inkml:trace>
  <inkml:trace contextRef="#ctx0" brushRef="#br0" timeOffset="51480.9446">19609 17519 12126,'0'-26'5805,"0"26"-645,0 0-516,-20 80-4128,14-23-645,3 30 258,0-4-129,1 14 0,2-41-258,0-3 0,0-53 258,5 80-1032,-5-80-1806,0 0-2451,0 0-387,0 0-387,0 0 0</inkml:trace>
  <inkml:trace contextRef="#ctx0" brushRef="#br0" timeOffset="52007.9747">19413 17890 7740,'-41'20'6063,"41"-20"-516,-8-8-516,8 8-4128,50-53-258,-7 31-645,3 7 258,5-11-258,-1 15 129,0 12 258,-5 30-129,-5-14 387,-40-17-387,53 90 387,-53-90-516,30 91 516,-30-91-516,14 52-129,-14-52 0,0 0-129,0 0 0,26-44-129,-26 44 387,23-53-387,-23 53 258,24-51-129,-24 51 129,0 0 258,0 0-258,0 0 129,0 0-258,39 29 258,-39-29-129,10 61-258,-10-61 129,0 0-129,46 43 129,-46-43 129,61 2 0,-61-2-258,72-27 0,-72 27 258,62-48-129,-62 48 0,42-26 129,-42 26 0,0 0 0,3-63 0,-3 63 0,0 0 387,0 0-258,-45 32 258,45-32-387,-14 53 129,14-53-645,3 93-2580,-3-93-2193,40 23-516,-40-23-387,73 0-387</inkml:trace>
  <inkml:trace contextRef="#ctx0" brushRef="#br0" timeOffset="52359.9949">20864 17590 7740,'21'-50'5418,"-7"21"0,-4-6-774,2 8-2967,-11 5-645,3 8-387,-10 19 0,-8 19-129,-9 5-129,-1 12-645,0 6 645,2-1-1032,7 10 774,15-56-129,-5 69 0,5-69-129,0 0 258,50 77 129,-50-77-387,50 54 774,-50-54-645,0 0-129,37 51-129,-37-51-258,-9 50-1290,9-50-3483,-38 18 0,38-18-903,0 0 129</inkml:trace>
  <inkml:trace contextRef="#ctx0" brushRef="#br0" timeOffset="53172.0413">21023 17794 4644,'78'-40'5289,"-53"26"387,-10 3-516,-15 11-2064,0 0-2193,0 0-258,-37 12 387,37-12-774,-53 42 129,53-42-258,-40 54 387,40-54-387,0 0 129,-11 65-258,11-65 258,0 0-258,40-3 0,-40 3 0,46-25-129,-23-5 0,-1 15-387,-2-15 516,0 7-645,-6-4 774,-4 1-645,-3 1 774,-7 25-903,0 0 645,9-7 645,-9 7-645,0 0 645,5 60-903,-5-60 1032,16 76-903,-16-76 774,0 0-516,46 34-516,-46-34 516,42-5-387,-19 0 387,-2-17-903,-2-12 774,1 22-516,-4-2 516,-16 14-516,28-15 903,-18 7-903,1 3 516,-3 0 129,-8 5-258,13 4 774,-13-4-645,0 0 516,0 0-903,0 0 1161,0 0-903,43 43 645,-43-43-516,20 0 0,-6-4 0,-2-9-387,3 1 258,-2-8-645,0 10 903,0 6-516,-13 4 258,0 0-129,32 0 258,-24 0 0,-8 0 0,16 9 0,-9-5 0,4 0-129,1-6 387,0-6-645,1 4 258,0 1 903,2 0-516,1 3-258,-16 0-129,32 0 645,-18 0-774,-2-6 903,-4 0-387,-8 6-129,8-17-258,-8 17 258,-1-11-129,1 11-516,-13 0 516,13 0-774,-6 14 774,6-1-774,0-13 516,12 29 387,-12-29-2064,27 24-2451,-5-15-1032,-4-9 387,8-3-1161</inkml:trace>
  <inkml:trace contextRef="#ctx0" brushRef="#br0" timeOffset="53532.0618">22544 17145 9159,'24'84'5934,"-18"-16"-516,1 14-516,-6 0-3999,5 20-258,-3 6-129,0-5-258,-2 0 0,-1-29-645,1-10 0,-1-10 258,0-1-774,0-53 0,0 60-516,0-60-1290,0 0-2451,0 0-387,0 0 0</inkml:trace>
  <inkml:trace contextRef="#ctx0" brushRef="#br0" timeOffset="55456.1718">22571 17474 5805,'28'-112'5289,"-11"69"-129,-1 36-516,6 16-2838,-15 20-774,4 10-387,-6 0-258,0 9-258,0-5 129,-4-1-516,7-5 0,1-12-258,6-17 258,3-1-258,8-7 129,-2-14 0,3-8 129,-1 2 645,-7-11-129,-3 9 387,-14 3-258,-2 4 516,-9 15-258,-4 3 0,-7 16-258,2 0 0,0 6 129,6-4-258,4 1 129,8-7-129,5-3 0,9-10-129,6 1 129,3-1-387,2-6 258,3-4-129,-3-7-387,0-1 129,-3 3-129,-2 8 258,-5-8-129,-5 0 258,1-2-258,-11 15 0,9-9 387,-9 9-258,0 0 129,6 7 0,-6-7 0,7 14 0,-7-14 0,14 13 0,-5-5-129,1 0 0,2-7 129,1 8-129,-1-9-129,1-1-129,2-8-129,-3-7-129,7-8-129,-5-18 0,10-9 258,-5-22 0,3-2 258,-3-13 258,-3-4 387,1-3 0,-10 6 387,4 12 0,-11 12 129,-3 20-258,-7 16-129,10 29-129,-15 21-387,10 24 258,-3 16-516,6 13 387,2 4-258,0 10 129,8 3 0,-3-6 0,5-4-129,-5-9-258,8-15 258,-11-14-774,5-3-129,-14-19-387,7-21 0,-11 3 387,10-20 387,-5-18 258,4-3 258,2-2 516,0-5 387,20 3 387,-14 7 129,17 5-258,-9 17-129,7 10-387,-5 8 0,4 14 0,-6 9-258,0 1 129,-1 3-258,-3 1-129,0-3 129,-6-1-129,2-10 0,-6-19-129,11 6 129,-11-6-129,15-5 0,-6-9-258,2-5 0,-2-6-258,3 0-387,-6-1-258,9-2-258,-10-5 129,8 2 387,-11 4 387,4 5 387,-2 10 258,-4 12 645,0 0 129,6 8 258,-1 16 0,-5 4-129,4 4-387,-2 4-258,4-7-129,-1-4-129,2-6-129,2-7 129,1 0-129,1-12 0,4-7 129,1-8-129,2-4 0,0-2 129,1-4 0,-3 0 0,0-7-129,-5 6 258,-3 2-129,-2 0 0,-2 6 0,-3 3 0,-1 15 0,2-15 0,-2 15-129,0 0 129,8 17 0,-3-3-129,-1 2 0,3 2-258,-7-18-516,18 25-258,-9-25-903,9 0-129,-5-18-258,10-2 387,-4-15-129,8-1 774,-1-16 1290,-4-7 1032,3-3 1419,-9-5 129,2 3 129,-11 6-129,0 13 0,-8 7-387,1 38-774,-16-12-516,5 32-258,-3 15-387,3 16 129,1 7-258,2 7 0,4 0 0,3 0-258,1-7 129,0-4-129,3-10-129,0-11-645,4-6 0,-4-13-387,5-6 258,-8-8 0,14-9 0,-6-9 387,2 0 516,3 3 645,-3-4 387,4 7 258,-3-3 0,10 10 0,-6 0 129,2 5-387,-3 0-258,0 1-258,1 1-129,1 3-129,-2-1 0,-1 1 129,-3-3-129,1 4 129,3-4-129,-5 2 0,-9-4 129,13 1 0,-13-1-129,0 0-129,10-13 258,-10 13-258,0-21 258,3 11 0,0-4-129,3 0 387,-3 1-258,-3 13 0,9-12 0,-9 12 129,9 0-258,-9 0 129,13 4-129,-13-4 129,10 13-129,-10-13 387,18 17-129,-18-17-387,0 0 774,0 0-387,0 0 258,36 50-258,-36-50 258,0 0-516,0 0 387,0 0-129,0 0-387,0 0-258,0 0-516,0 0-3483,0 0-774,21-31-516,-25 3-774</inkml:trace>
  <inkml:trace contextRef="#ctx0" brushRef="#br0" timeOffset="55621.1813">23787 16431 8127,'-13'-3'5160,"3"8"-258,10-5-3096,-6 15-6579,6-3-258,-2 1-774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18:00:02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2703 1610 7998,'0'0'4515,"10"-11"129,-8-4-903,8 5-1935,-10 10-645,7-50-387,-7 50 129,5-68-387,-5 68-129,0-68 129,0 68-129,-19-69-129,19 69 129,-42-50-129,42 50 0,-64-19-258,26 21 258,-4 23-258,-2 18 258,-3 26-129,3 15-129,3 24-129,7 13-129,5 12 258,7 3-258,11-6-129,9-11 129,12-20-387,10-9 516,7-25-129,4-21 129,4-13-258,3-19 258,0-10 0,0-2-387,-5-17-903,2 1-3096,-5-8-258,0-1-258,-6-6-645</inkml:trace>
  <inkml:trace contextRef="#ctx0" brushRef="#br0" timeOffset="420.0241">2828 2040 7482,'-2'-42'5289,"2"29"-387,-3 1 0,2 20-1806,-6 8-2322,5 18-129,1 12-258,1 7-129,0 10 0,6 1-387,4 0 258,3-8-387,4-7 258,2-18-387,3-11 258,1-13-129,-2-12 258,-1-17 258,-2-7-387,-5-12 516,-6-8-387,-6-7 258,-2-8-258,-11 1 258,-3 0-129,-3 5 0,-4 5-129,2 9-258,1 15-129,-1 8-903,13 23-3483,-4 17 129,6 18-774,2 1-258</inkml:trace>
  <inkml:trace contextRef="#ctx0" brushRef="#br0" timeOffset="1116.0638">3199 1987 13029,'3'-17'5160,"-3"6"0,0 22-516,0 8-4257,0 11-129,2 8 0,3 10-129,2-1-129,5 4 129,-1-5-129,3-10 0,3-11 129,0-13-129,4-11 0,-2-8-129,4-15 0,-1-13 0,0-9 0,-1-16-258,-1-1 129,-5-2 258,-2 8-258,-3 4 258,-4 14-258,-4 12 129,-2 25 129,0 12 0,0 23 129,0 12-129,0 8 129,0 9-258,0-5 258,6 0 0,0-8-129,2-8 129,-1-10-129,2-11 0,-1-14 0,1-8 0,1-8 129,1-13-129,1-10 0,-1-9 0,3-7 129,-1-5-129,2 4 129,-3-3-258,1 10 129,-2 2 0,0 14 129,-3 14-129,1 11 0,-2 14 129,1 9-129,1 14 129,0 3 0,2 6 0,-1 5 0,3-3-129,-3-2 129,0-6 0,-3-10-129,1-3 0,-3-8 0,0-5-258,-5-14 258,0 0 0,9-10 0,-7-6-129,3-1-129,-4-9 0,6 1-258,-5-11-387,12 6-2709,-11-10-1032,5 11-516,-3-5 0,6 13-516</inkml:trace>
  <inkml:trace contextRef="#ctx0" brushRef="#br0" timeOffset="1592.091">3852 2261 10062,'0'-14'5031,"0"-6"-258,4-3-258,0-11-3483,9 3-258,1-7-129,4 6-129,-1 4-129,4 11 0,-5 12-129,-1 7 0,-3 16-129,-2 11-129,-5 12 0,-1 12 129,-3 5-129,-1 3-258,0-6 129,0-4-387,0-5 0,0-20-1548,0-1-2709,0-25-516,0 0-129,9-22-387</inkml:trace>
  <inkml:trace contextRef="#ctx0" brushRef="#br0" timeOffset="1816.1039">4113 1425 13803,'0'0'4902,"6"6"0,0 41 129,4 10-4902,-3 7-129,2 18 129,2 12-129,-4 0 0,1 6 258,-4-16-387,1-7 0,-4-15-129,-1-15-387,7-15-3870,-7-18-129,0-14-645,0 0-129</inkml:trace>
  <inkml:trace contextRef="#ctx0" brushRef="#br0" timeOffset="2104.1203">4093 1935 9546,'-10'-3'5160,"10"3"-129,9 7-387,-9-7-2838,19-3-1032,-8-10-129,8 2 258,-2-5-516,5 4 129,-1 0-129,3 4 0,3 4-258,1 4-258,0 6 129,-2 4-387,-4 3 258,-1 2-258,-3-4 0,-6-1-129,0-3-258,-12-7-774,9-8-3354,-9-4 0,0 12-129,-8-25-387</inkml:trace>
  <inkml:trace contextRef="#ctx0" brushRef="#br0" timeOffset="2328.1332">4399 1858 6321,'0'0'5160,"0"0"129,0 0-516,0 0-774,-10-6-2580,10 6-516,0 0-129,0 0-516,2 18 129,2 13-129,0 10 0,1 11-129,-2 2 129,1 7-129,-1-3 129,0-3-129,-2-8-129,-1-11-258,1-10-258,-1-26-774,1 12-3741,-1-20 0,0-5-387,0-18-387</inkml:trace>
  <inkml:trace contextRef="#ctx0" brushRef="#br0" timeOffset="2464.141">4445 1495 9417,'1'-61'5160,"-1"61"0,0 0-2064,0 0-4644,0 0-2838,3 14-645,2 9-129</inkml:trace>
  <inkml:trace contextRef="#ctx0" brushRef="#br0" timeOffset="2772.1585">4544 1933 9933,'14'89'5289,"-5"-44"-387,-5-6 129,4-3-3096,-4-14-1419,2-6-129,-6-16-129,0 0 0,0 0 0,9-16-258,-6-13 258,0-12-129,4-12 0,-1-1 0,2 4-129,0 2 258,1 11-258,-1 11 258,2 17-258,-3 18 129,0 20-129,0 17 0,-1 9-129,0 6-387,5 18-2193,-8-6-2709,5 0 387,-5-18-774,8-6-258</inkml:trace>
  <inkml:trace contextRef="#ctx0" brushRef="#br0" timeOffset="3296.1885">5167 1864 10707,'11'-43'5418,"-21"33"-387,-1 10 129,-12 1-2838,1 11-1935,1 4 0,1 10-258,3 9 0,2 6-258,4 2 258,3 3-258,5-4 129,3-2 0,0-11 0,3-8 0,-3-21 0,19 7 0,-9-10 0,1-14 0,4-10 129,-1-7-129,-1 2 129,2 2 0,-2 5 0,1 11 0,-2 9 129,2 10-129,-3 19 0,1 15 0,-3 8-129,-3 13 0,0 5 0,-5 14-387,-1 1 387,-4 10-258,-6-1 129,-1 3 258,-6-6 0,4-3-129,-5-5 129,1-13 0,0-9 0,0-16-129,-2-8 129,-3-9-387,-6-7 129,-5-4-129,-6-2 129,-7-5 129,-9 2-258,-7-2-258,-2 8-774,-16-9-3612,8 8-258,-6-10-387,5 4-387</inkml:trace>
  <inkml:trace contextRef="#ctx0" brushRef="#br0" timeOffset="3716.2126">2510 3810 11094,'-21'-26'5418,"26"17"-387,11-10 129,17 16-4257,10-9 0,16 7-258,17-1 0,25 4 0,20-2-258,17-2-129,20-4 0,11-7-129,10-7-129,4 0 129,-6-6-129,-12-1 0,-17 0 0,-17 1 0,-24 0 0,-25 3 0,-18 2 0,-15 5 129,-16 2-258,-8 2 0,-6 2-129,-6-2-258,0 13-1419,-9-14-3354,4 10-129,-6-9-387,3 6-645</inkml:trace>
  <inkml:trace contextRef="#ctx0" brushRef="#br0" timeOffset="4012.2295">5470 2955 12900,'14'10'5676,"4"0"129,-18-10-516,16 5-3999,-16-5-903,8 0 0,-8 0-258,11 0-516,-11 0 129,0 0-1548,0 0-3483,0 0 0,-5 12-516,-9-3-387</inkml:trace>
  <inkml:trace contextRef="#ctx0" brushRef="#br0" timeOffset="8071.4617">10058 1286 10449,'0'0'3999,"0"0"258,0 0-645,0 0-2709,-5-49-129,5 49 0,0 0-387,-28-57 129,28 57 0,0 0 0,-52-51-387,52 51 0,-58-10 0,58 10 129,-72 16-129,33 9-387,-3 10 258,2 14-258,2 8 387,1 13-258,5 5 258,6 0-516,6 2 387,5-9-129,7-5 129,8-15 129,5-7 0,8-16 258,6-10-129,2-7 258,6-7-129,2 1 0,3-2-129,0-2 0,2-1-129,2-2-129,1 1 0,0 4 0,-1-3 0,4 2 0,-4 1-129,0 6 129,-2 8 0,-1 2-129,-2 7 129,-2 4 129,-3 7-129,-3 2 129,-4 3-129,-2-5 0,-5-3 0,-1 3 129,-6-5-129,-2-4-129,-3 1 258,-6-6-129,-7 3 0,-3-4 129,-4-1-129,-4 1 129,-2 0-387,-4-2 258,0-2-258,1-1 258,-3-2-258,1-3 258,-2-3-258,-2-1 387,0-5-129,-2 0 0,-1-7 387,1-2-387,-2-4 387,2-2-387,3 1 258,5-1-387,2 2-129,13 9-1935,-2-11-2193,16 15-387,-2-17-258,8 12-516</inkml:trace>
  <inkml:trace contextRef="#ctx0" brushRef="#br0" timeOffset="11547.6605">13629 841 3999,'-13'-53'4515,"13"53"0,0 0-516,0 0-1806,0 0-516,0 0 0,0 0-516,0 0-129,0 0-387,-23 45 129,22 14 129,0 30-258,1 32-129,2 21-516,4 16 258,2 9-129,1 0 129,2-9-645,0-17 258,-4-28-129,0-29 129,-2-21 0,-2-23-387,2-11-258,-5-29-2193,0 0-1548,0 0-387,8-19-258,-3-16-258</inkml:trace>
  <inkml:trace contextRef="#ctx0" brushRef="#br0" timeOffset="12351.7065">14419 1130 10191,'0'-51'5031,"0"51"-258,-43-64-129,43 64-3483,-62-9-516,24 13-129,-7 20-258,-2 11 516,-1 13-387,2 7-129,9 10-387,9 0 387,10-1-258,9 1 258,9-11-258,16-2 0,10-10-387,10-4 387,9-8 129,4 0-258,2-5 129,1 2 0,-2-1 0,-5-4-129,-6 0 129,-7 0-129,-9 0 129,-9 2 0,-8-4-129,-6 1 0,-12-2 129,-10 0 0,-8 4 129,-10-7-258,-9-3 258,-3-2-129,-2-3 0,0-6-387,10 0-1548,2-9-2709,17-12 0,8-8-645,17-5-258</inkml:trace>
  <inkml:trace contextRef="#ctx0" brushRef="#br0" timeOffset="12623.7221">14571 903 10836,'10'-55'4902,"-10"55"0,0 0-516,0 0-3612,29 73 129,-22 7-129,3 32 0,-4 19-516,-1 17 516,-1 3-774,2 6 516,-3-14-645,2-12 387,1-28-903,-1-28 129,7-14-1161,-3-32-2967,8-9-258,-3-20-129,11-8-516</inkml:trace>
  <inkml:trace contextRef="#ctx0" brushRef="#br0" timeOffset="12848.7349">15135 1511 14061,'30'1'5031,"-8"-1"-387,-22 0-129,68-4-4257,-27 0 387,-3 0-387,-2-7-903,-36 11-774,54-9-3096,-54 9 258,24 0-903,-24 0 0</inkml:trace>
  <inkml:trace contextRef="#ctx0" brushRef="#br0" timeOffset="13012.7443">15195 1723 13287,'-14'36'4902,"14"-36"-258,19 17-129,1-17-3741,8 0-387,2-4-129,3-5-645,7-3-2838,-9-5-1290,6 2-129,-7-3-516,3 5-516</inkml:trace>
  <inkml:trace contextRef="#ctx0" brushRef="#br0" timeOffset="13507.7726">15810 1230 14448,'0'0'5160,"0"0"-516,0 0 258,-5 71-4644,13-12-258,4 12 387,1 2-129,0 6-129,-3-8-387,-1-6 258,-1-13-516,-5-11 645,2-15-516,-5-12-129,3-3 0,-3-11 0,0 0-129,7-22 129,-2-6 129,0-17 0,2-12 258,1-8 129,4-12 387,2 2-129,-3-2 258,7 6 0,-4 11 387,-14 60-387,40-75 258,-40 75-387,43-14 258,-43 14-387,50 41 0,-25 2 0,-1 8-387,0 18 387,-4 3-387,1 4 258,-3-5-258,-1-3 258,-5-8-129,0-2-129,-1-13 0,-5-12-387,4-2-1161,-9-10-2967,7-4-258,-8-17-387,4 15-387</inkml:trace>
  <inkml:trace contextRef="#ctx0" brushRef="#br0" timeOffset="17443.9978">9243 4111 6837,'11'-47'4128,"4"25"-258,2 4 0,6 10-2838,-1 5-258,6 15-258,-2 20-129,1 20-129,-3 12 0,-2 15 0,-6 11-258,-3 5 0,-6 3 0,-4-6 0,-3-10 0,-10-11 0,-8-12 0,-4-11-129,-7-14 258,-2-13-129,-4-11 129,1-10-129,-3-10 129,2-16 0,0-11 0,4-14 0,3-11 0,8-8 129,2-15 0,7-8 0,5-5 0,6-1 0,9-4 129,8 8-129,7 2 129,12 8 0,9 4 0,12 13 0,10 11-129,11 17 129,2 11-129,0 21 0,-5 10-258,-8 23 0,-13 17 0,-15 11 0,-18 12 0,-14 3-129,-8 3 129,-16 0 0,-9-3 0,-10-6 0,-5-6-129,-4-8 0,0-6-129,-2-10-387,6-3-516,-2-18-3225,15-1 129,8-13-516,20 3-258</inkml:trace>
  <inkml:trace contextRef="#ctx0" brushRef="#br0" timeOffset="17800.0181">10199 3710 9159,'-4'-11'4257,"-12"11"-129,0 11-387,-1 28-2838,-8 12-129,2 29-387,-3 16 0,1 19-129,3 7 0,8 2-258,7-5 0,7-8-129,14-12 129,10-22-129,10-20-129,6-23-258,11-11-3354,-4-22-387,8-4-516,-2-25-258</inkml:trace>
  <inkml:trace contextRef="#ctx0" brushRef="#br0" timeOffset="18160.0387">10752 4105 10062,'-25'-69'5031,"-1"54"-516,-10 7-129,2 8-3612,-8 12-258,8 11-129,-2 6-129,7 8-129,8 8 0,11 1-129,10-1 0,5 4 0,15-2 0,8-2 0,5-4-129,5-3 129,-1-3 0,-4-4 0,-4 0-129,-5-5 129,-8-3 0,-7-4-129,-9-2 129,-3-3 0,-13-4-129,-6-5 129,-7-3 0,-7-2 0,-2-5 0,-1-5 0,1-3-387,1-8-516,13 3-2709,1-11-645,14-2-387,8-9-258</inkml:trace>
  <inkml:trace contextRef="#ctx0" brushRef="#br0" timeOffset="18460.0559">10816 3684 9159,'53'-7'4644,"-11"17"-258,1 8-258,9 16-3741,6 10 129,9 16-129,-6 9 0,-5 14 0,-13 3-129,-11 6 0,-18-2-129,-14 0 129,-13-6-129,-16-3-129,-10-11 129,-4-8-129,-2-9 129,-1-7-387,10-8 129,2-13-903,14-1-3096,2-19-258,18-5-516,-2-13-645</inkml:trace>
  <inkml:trace contextRef="#ctx0" brushRef="#br0" timeOffset="18676.0683">12594 4025 10191,'0'0'5031,"-5"-12"-516,-9 12-516,4 5-4902,-7 5-3225,7 8-387,1 2-387,6 7-516</inkml:trace>
  <inkml:trace contextRef="#ctx0" brushRef="#br0" timeOffset="18828.0769">12575 4437 7998,'0'45'5160,"0"-34"-258,0-11-258,0 0-3483,0 0-387,0 12-516,0-12-3612,0 0-903,0 0-774,0-9-387</inkml:trace>
  <inkml:trace contextRef="#ctx0" brushRef="#br0" timeOffset="19527.1168">13410 3892 7998,'-5'-46'4902,"7"10"-258,11 0-129,5-7-3741,14 8 129,3-2 0,10 9-516,-2 6 129,6 12-258,-4 10 0,-2 15 0,-10 19-129,-10 10-129,-10 16 129,-13 10-129,-10 12 0,-16 3 0,-10 5 0,-6-1-129,-4-5 0,0-8 129,5-12-129,5-11 129,10-13 0,10-13 129,12-12 0,10-9 0,13-6 0,14-6-129,10-6 258,8-3-258,5 0 129,0-3-129,0 3-387,-5-5-516,1 9-3741,-18-7 0,-6 6-516,-12-8-387</inkml:trace>
  <inkml:trace contextRef="#ctx0" brushRef="#br0" timeOffset="20112.1504">13997 3330 4902,'0'-17'4257,"0"17"-129,0 0-258,0 0-2322,0 17-645,0 6-387,2 12-129,-1 1-129,4 8 129,-2-3-129,2 1-129,-4-6 0,2-5 129,0-12-129,-2-6 0,-1-13 0,0 0-129,2-17 129,0-7 0,3-10 129,3-4-258,-1-5 129,4 2 0,3 1 0,2 4 0,3 8 129,0 7-129,1 14 129,2 7-129,0 14 0,0 10 0,-3 7 129,-1 9-129,-3 1-258,-1 0-516,2 6-3354,-9-11-387,3 0-258,-2-9-645</inkml:trace>
  <inkml:trace contextRef="#ctx0" brushRef="#br0" timeOffset="21847.2496">8540 3875 8127,'-20'-152'4773,"14"67"0,6 10-129,0 0-2967,2 21 0,-2 11-645,0 43-129,2 17-387,-2 48-129,0 34-129,0 38-129,-3 34 0,2 31-129,1 24 0,0 4-129,4-9 129,3-6-258,4-17 0,1-34-387,6-18-1935,-4-42-2322,7-27-129,-4-33-774,5-18-129</inkml:trace>
  <inkml:trace contextRef="#ctx0" brushRef="#br0" timeOffset="22727.3">11659 3423 8643,'-6'-51'4902,"1"39"-258,5 32-129,-9 24-3225,8 44-129,-7 24-516,3 37-129,-1 24-129,6 18-258,0 9-258,5-9-258,6-10-387,-1-32-1290,8-15-2709,-5-36-387,6-27-129,-4-30-387</inkml:trace>
  <inkml:trace contextRef="#ctx0" brushRef="#br0" timeOffset="23108.3218">12230 4197 7998,'1'-22'5289,"7"17"-387,1-6 0,15 5-2967,1-8-774,13 6-258,9-6-258,6 7-258,2-3-129,0 5-129,-2 2-129,-8 2-258,-9 1-258,-14 1-129,-5 12-903,-17-13-3354,-3 18 0,-14-7-387,-5 6-258</inkml:trace>
  <inkml:trace contextRef="#ctx0" brushRef="#br0" timeOffset="23312.3334">12253 4495 10062,'-5'39'5160,"14"-30"-258,13 4 0,4-10-3870,13 2-258,3-5-129,6-1-258,-3-6-129,-2 1-129,-3-1-387,-9-2-516,1 8-3741,-18-7-516,-3 8-258,-11 0-645</inkml:trace>
  <inkml:trace contextRef="#ctx0" brushRef="#br0" timeOffset="29907.7107">20250 2104 4257,'25'-29'4128,"-15"17"-258,-1 0 129,-1 4-2322,-6-6-903,9 4 129,-4-9-129,10 4 129,-7-7 0,5 1 0,-5-4-258,2 6 258,-5-4-129,1 3-258,-8-2 129,-2 0-129,-8-5 0,-5 10-129,-8 1 129,-2 4-387,-7 11 0,-4 4 0,-5 12-129,0 16 0,5 13-129,3 6 129,8 2-129,4 5 0,9-1 129,11-1-129,8-1 129,15-8 0,7-8-129,7 3 129,7-7-129,5 0-258,1-1 258,-4 0-129,-3-1 129,-9 1-258,-5-2 387,-9-4-387,-10 2 258,-9 0 129,-5-3 0,-11-1 129,-8-1-129,-9-5 0,-7-4 0,-5-4 129,-5-8-129,-1-3 129,0-5-129,5-7 0,5 0-129,6-3-258,13 10-645,1-11-3354,21 16-387,3-21-258,22 13-645</inkml:trace>
  <inkml:trace contextRef="#ctx0" brushRef="#br0" timeOffset="30179.7262">20807 2314 10320,'16'-38'5547,"-6"18"-516,13 5 129,2-8-4128,16 10-387,5-1-129,6 3-258,2 3 0,-2 6-129,-4 2-258,-10 0-129,-6 9-129,-14-2-387,-2 10-1290,-16-7-2709,-5 7-258,-14-6-258,-2 4-516</inkml:trace>
  <inkml:trace contextRef="#ctx0" brushRef="#br0" timeOffset="30359.7365">20861 2440 7611,'0'0'5160,"0"0"-387,25 0-129,-2-6-3741,8-2-258,1 0-129,4 0-516,1 8-774,-5-4-3612,2 4-387,-8-1-516,-1 1-387</inkml:trace>
  <inkml:trace contextRef="#ctx0" brushRef="#br0" timeOffset="30999.7731">21785 1870 5934,'52'13'4773,"-23"14"-258,3 11-387,-4 8-3096,10 12-387,-6 9 258,2 10-774,-12-7 258,-5 2-516,-11-8 258,-6-3-387,-11-2 129,-9-8-387,-10-7 516,-8-10 0,-6-10 129,-3-13-129,-4-11 387,1-11-129,-1-23 129,8-9-129,6-20 258,14-12 0,9-20-129,14-6 516,16-4-645,16 2 258,15 4-258,12 8 129,6 9-129,4 17-129,1 23 0,-4 21-129,-5 18 0,-9 9 0,-12 18-129,-7 16 129,-13 13-129,-10 6 0,-9 4 129,-4-2-129,-13-1 129,-6-7 0,-6-4-129,-4-12-129,-1-6-516,-6-15-774,8 0-3096,-3-14-129,10-2-516,3-11-387</inkml:trace>
  <inkml:trace contextRef="#ctx0" brushRef="#br0" timeOffset="31299.7903">22519 1430 9804,'19'-88'5031,"-19"88"258,0 0-387,-38 2-4257,17 51 129,-5 15-645,1 19 258,-4 15-129,2 14-258,2-2-129,9 0 0,7-8 129,6-14-387,7-7 258,8-14-387,11-14-129,4-23-1935,11-1-2193,-2-16-645,8-6 129,0-11-516</inkml:trace>
  <inkml:trace contextRef="#ctx0" brushRef="#br0" timeOffset="31691.8127">22899 1968 8256,'-14'-73'5676,"5"42"-516,-3 5-258,3 21-3483,-9-5-645,7 10-129,-6 0-258,0 15-258,-4 11 0,0 8-129,3 5-129,1 6 0,7-1 129,4 6-129,6-5 129,8-7-258,8-1 258,6-6 0,4-7 0,2-2 0,2-3-129,-3-2 0,-2-7 129,-4 2 0,-9-3 0,-12-9 0,3 13 0,-11-6 129,-10-2-129,-7 2-129,-5 1 129,-5-2-387,0 2-129,-2-8-1548,10 3-2709,1-3-645,14 0 0,12 0-387</inkml:trace>
  <inkml:trace contextRef="#ctx0" brushRef="#br0" timeOffset="32095.8358">23005 1578 9159,'-3'-50'5031,"6"31"258,9 19-516,4 4-3612,14 23-387,7 12 0,7 9-387,-1 18-258,-1 16 258,-8 7-516,-5 1 129,-11 2 129,-9-3-129,-17-7-258,-15 1 0,-8-14 129,-5-8-258,-5-3 0,-4-9-774,8 2-3870,-11-8-516,10 1 129,3-9-645</inkml:trace>
  <inkml:trace contextRef="#ctx0" brushRef="#br0" timeOffset="63091.6087">19975 3618 9288,'-13'-45'5289,"12"32"-129,-6 1-258,7 19-3483,-3 13-516,3 21-387,0 13-258,0 1-129,3 12 0,1-4-129,1-2-129,-3-15-387,5-1-903,-5-27-3354,3-5-387,-5-13 0,3-21-774</inkml:trace>
  <inkml:trace contextRef="#ctx0" brushRef="#br0" timeOffset="63227.6165">19956 3304 8514,'-15'-53'4644,"15"53"-645,-11 2-1419,8 13-6450,3 9-645,7 3-129,9 2-258</inkml:trace>
  <inkml:trace contextRef="#ctx0" brushRef="#br0" timeOffset="63491.6315">20137 3507 7998,'25'27'5031,"-25"-27"-258,0 19-258,-4-19-2967,4 13-516,0-13-516,0 17-258,0-17 0,18 21-258,-6-8 129,2 1 0,-2 4-129,0 0 129,-5 2-129,-3 2 129,-4 0-129,0 0 129,-4 0-129,-2-2 129,-4-1-129,-1-6-129,-1 1-129,-2-12-516,4 8-3354,-7-11-645,7-5-387,0-9-516</inkml:trace>
  <inkml:trace contextRef="#ctx0" brushRef="#br0" timeOffset="63887.6542">20982 3526 6966,'26'54'5289,"-26"-22"-258,0 8-387,0-8-3096,0 3-1161,-2-8 0,2-3 129,0-12-387,0-12 129,0 0-129,9-1 0,-5-18 129,1-8-129,1-9 0,2-1-129,1-1 0,2-1 0,2 8 0,1 7 0,0 8 0,1 11 0,-2 8 0,1 11 0,-1 8 129,-1 8 0,-3 4 129,1 3-129,-3 1 0,-1-1 129,-2-2-129,3-3-258,1-1-258,-5-11-4257,10 1-387,-2-14-387,6-2-387</inkml:trace>
  <inkml:trace contextRef="#ctx0" brushRef="#br0" timeOffset="64203.6723">21368 3641 6837,'0'-12'5289,"10"18"-516,3 2-258,-5-8-3612,13 3-387,-2-4-129,3-6 0,-1-10-258,-1 0 0,-7-4 0,-7 1-129,-5 3 258,-2 5 129,-11 3-129,-1 9 0,-7 12 0,1 11 129,2 9-129,3 7 0,2 2-258,7 3 258,2-4-258,3-4 0,10-7-129,-1-9-516,13 2-2580,-8-22-1806,9 0-129,-5-10-516,5-4 129</inkml:trace>
  <inkml:trace contextRef="#ctx0" brushRef="#br0" timeOffset="64947.7148">21629 3543 8256,'3'-43'5547,"-3"43"-645,0 10 0,-4 11-3483,5 16-774,3 1-258,6 2-129,1-5 0,6-3-258,-3-7 0,1-8 0,-1-7-129,-1-9 258,-3-2-129,-2-10-129,-2-8 129,-3-4 0,0-8 0,-2-1 0,0-4 0,1 3 0,-2 4 0,2 5 0,-1 7-129,2 5 129,-3 12 0,11 0-129,-4 11 0,4 1 129,3 2 0,2-1-129,3-1 129,0-2 0,2-5-129,0-5 0,-1-3 129,-2-6-129,-2-4 129,-3-3 0,-6-1 0,-4 0 0,-3 2 129,0 15-129,-19-10 129,4 10 0,-4 10 0,-1 10 0,2 9-129,1 3 0,8 2 129,4 0-129,5-1 0,7-1-129,5-7 0,3-7-129,4-6-258,-3-11-387,5 3-258,-8-14-387,8 3-258,-13-19-516,10 11 258,-15-15 387,9 12 774,-8-2 516,1 1 774,-5 19 645,9-15 387,1 22 387,-10-7 0,14 27-516,-10-11-387,5 7-387,-1 0 0,-1-1-387,-4-4-129,3-3 129,-6-15 0,0 0 129,0 0 129,0-5 0,-2-19-129,2-4 129,3-7 129,3-3-258,5-2-258,-2-6-3354,11 9-1161,-1 2-645,5 7-387,1 2-258</inkml:trace>
  <inkml:trace contextRef="#ctx0" brushRef="#br0" timeOffset="65255.7325">22743 2960 10449,'10'-72'5547,"-10"72"-258,0 0-129,0 29-4386,0 27-387,0 18-129,0 16-129,0 10 0,0 1-129,4-1 0,4-7-387,-2-17-387,8-3-903,-11-28-3483,4-14-129,-4-20-387,-3-11-258</inkml:trace>
  <inkml:trace contextRef="#ctx0" brushRef="#br0" timeOffset="66067.7789">22551 3434 5934,'17'-40'5805,"11"27"-516,5 3-258,10 10-3354,0 6-774,7 17-129,-6 4-258,-2 8-129,-8 3-258,-7 1-129,-8-3 0,-8-2-129,-10-8 129,-1-6 0,-6-9-129,-1-7 0,7-4 129,-14-20 0,10-9 0,4-8-129,0-8 0,7-1 0,4 1 129,1 2-129,2 8 0,-1 9 0,3 16 0,-1 11 129,-3 17 0,3 11 0,-4 7 0,1 5 129,-1 0-258,0 0 258,-1-7-129,1-5 0,-1-12 0,2-5 129,1-12-129,-1-3 129,2-13-129,4-6 258,0-11 0,-2 0-129,1-2 129,-4 3 0,-1 3-129,0 2 0,-4 11 129,-8 16-258,0 0 0,1 16 129,-1 13-129,0 5 0,2 5 0,2 2 0,3-3 0,3-2 0,4-11 0,3-7 0,3-9 0,1-7-129,3-4 129,1-9-129,-2-12 129,0-3-129,-3-6 0,-1-5 129,-6 0 0,-5 2 0,-5 1 129,-4 5-129,-6 6 258,-5 10-129,-5 8 0,1 10 0,0 14 0,3 10 0,2 7 0,5 8 0,5 2-129,1 3 129,7-3-129,4-3 129,6-7-129,5-6 0,2-7-129,0-8-258,9 2-1290,-11-16-3612,7-1-129,-10-4-645,4-4-129</inkml:trace>
  <inkml:trace contextRef="#ctx0" brushRef="#br0" timeOffset="66403.7981">23816 3838 11094,'26'-4'6063,"-26"4"-516,14 0-129,-14 0-5289,0 0-903,0 0-4515,0 0-129,-5 7-903,-6-5-129</inkml:trace>
  <inkml:trace contextRef="#ctx0" brushRef="#br0" timeOffset="75687.3291">3831 7190 7482,'-2'-69'5418,"0"34"-516,2 8 0,-3-4-3354,3 21 0,0 10-774,0 0-258,3 36-129,-2 18-258,-1 16 0,0 14-129,-6 14 129,-1 3-129,-2 0 0,0-7 0,0-12 0,2-16 0,3-12 0,2-15 129,2-12-129,3-11 129,6-3-129,5-9 0,3-4 0,3 0 129,4-7-129,0-3 129,3-2-129,3-2 0,-5 0 129,1 3-129,-2 1-129,-3 1-258,-3 9-516,-8-8-3612,4 7-516,-14 1-129,13-12-774</inkml:trace>
  <inkml:trace contextRef="#ctx0" brushRef="#br0" timeOffset="76035.349">4143 7682 5547,'19'-11'4902,"-6"4"0,4 0-516,5-7-2709,7 3-774,1-10-258,5 4-129,0-7-129,-3 2-129,-5-2 0,-4 0 0,-10 3-129,-7 5 0,-8 3 0,-9 7-129,-9 6 129,-7 8 0,-3 11-129,-4 10 258,-1 9-129,3 6 129,6 2 0,8 4 0,12-1 0,6-5-129,15-5 129,10-8-129,10-9 0,2-7-387,7-4-387,-9-11-3870,7 0-387,-6-12-258,0-3-387</inkml:trace>
  <inkml:trace contextRef="#ctx0" brushRef="#br0" timeOffset="76319.3653">4729 7168 8256,'-20'-26'5160,"10"23"0,6 16-516,0 13-3612,4 20 129,0 8-645,3 11 0,-2 5-258,2 5-129,-2-1 0,-1-5 0,0-10-129,0-9-129,0-9 0,0-15-387,6 3-1032,-6-29-3096,8 8-387,-8-8-129,9-14-516</inkml:trace>
  <inkml:trace contextRef="#ctx0" brushRef="#br0" timeOffset="76584.3804">4615 7536 8901,'-8'-12'5289,"16"1"-258,12 10-387,-5-7-3483,13 8-516,-1-2-129,3 2-258,-6 0-258,-3 0-129,-5 1-129,-7 0-258,-9-1-258,0 0-1161,0 0-2709,-12 8-258,1-4-258,-1-4-387</inkml:trace>
  <inkml:trace contextRef="#ctx0" brushRef="#br0" timeOffset="77235.4176">3592 7828 10707,'-56'-21'5160,"64"-3"-387,28-15 0,27-2-4128,23-13-387,25-5-258,14-6 258,5 3-129,-2-2 129,-10 13-129,-21 9 0,-18 11 0,-30 18 0,-29 14-129,-28 22 0,-32 18 0,-27 13 0,-18 11 0,-16 10 0,-9 7 129,-2-2 0,8-7-129,16-8 129,24-9 0,28-17 129,33-19-129,29-19 0,33-7 0,32-22-258,20-10 258,14-9-129,3-2 0,-7 2 0,-11 10 0,-20 5-129,-20 11 129,-30 10 129,-22 13-129,-24 13 0,-21 8 129,-17 7 0,-10 5-129,-4 0 129,0 3-129,3-1 0,6-6-258,14 9-1290,5-14-3354,19 3-258,6-8-516,6-1-645</inkml:trace>
  <inkml:trace contextRef="#ctx0" brushRef="#br0" timeOffset="86746.9617">11573 5818 3096,'-18'-11'4902,"6"10"-387,4 4 129,-3 4-2967,8 22-516,-2 3-387,5 14-129,5 4-129,9 8 0,7 0-129,9 2-129,8-4 0,12-5-129,8-10 129,10-7-129,5-12 0,1-8-129,-4-6-129,-5-8-645,-2 0-2709,-17-5-1290,-11-3-258,-17-7-645</inkml:trace>
  <inkml:trace contextRef="#ctx0" brushRef="#br0" timeOffset="87039.9784">12156 6120 5160,'-9'-11'5160,"14"2"-129,4 5-516,11 8-3870,0 0 0,9 9-129,0-2 129,4 9-258,-5 2-129,-2 6-129,-3 1 0,-9 3-129,-5 1 129,-5 5-258,-5-1 258,-8 2-129,-7 0 0,-2-5 0,-1-1 0,-2-5-258,2 2-516,-7-5-3741,9-4-258,1-8-516,6-2-129</inkml:trace>
  <inkml:trace contextRef="#ctx0" brushRef="#br0" timeOffset="88127.0405">13326 6045 6063,'42'-20'5160,"-3"12"-258,10-13-1032,15 13-2967,3-5-129,10 9 0,-3-1-645,-6 3-258,-6 2-258,-16-3-774,-8 3-3096,-22-1-516,-16 1-258,0 0-129</inkml:trace>
  <inkml:trace contextRef="#ctx0" brushRef="#br0" timeOffset="88295.0502">13669 5982 3870,'-29'73'4773,"23"-20"-129,1 6-258,5 18-3225,0-2-387,4 7-258,-1-2-258,0-7-387,5-3-2322,-3-15-1935,3-14-129,1-21-516</inkml:trace>
  <inkml:trace contextRef="#ctx0" brushRef="#br0" timeOffset="88675.072">13841 6064 6450,'1'-6'5031,"-1"34"-387,-1 16-258,-1 14-3999,2 14-129,2 4 0,3 6 0,2-6 0,3-7-258,-2-11 0,0-12 0,-1-17 0,0-15 0,-7-14 129,13-21-129,-8-16 0,1-15 129,-1-6 0,4-1-129,-1 1 0,-1 7 129,-1 11 129,4 17 0,-1 19 0,2 18 129,-1 15-129,1 13 129,0 7 129,5 3-129,-1-1-258,3-5-129,-1-7-129,1-11-258,3-3-903,-6-18-3225,10-7-387,-6-13-516,5-14 0</inkml:trace>
  <inkml:trace contextRef="#ctx0" brushRef="#br0" timeOffset="88975.0891">14302 6364 7740,'0'0'5160,"-6"8"-516,6-8 0,1 19-3999,9-11-129,7-1-129,1-5-129,5-2 0,0 0-129,-1-9-129,-5-1 0,-5 0 0,-12 10 258,5-13-516,-11 13 258,-11 6 0,-6 13-129,-5 6 129,2 4 0,2 2 0,6 5 0,7-2 0,7-3-129,9-9 129,11-5-129,3-9-516,8-1-258,-9-12-2322,8-2-1419,-6-12-387,0-1-258</inkml:trace>
  <inkml:trace contextRef="#ctx0" brushRef="#br0" timeOffset="89160.0997">14599 6425 3999,'32'27'4902,"-20"-8"-387,-6-2 0,3 5-2967,-9-22-387,5 22-258,-5-22-258,0 0-129,0 0-129,5-17-516,-1 5-645,-3-10-3612,4 2-258,0-4-387,6 3-516</inkml:trace>
  <inkml:trace contextRef="#ctx0" brushRef="#br0" timeOffset="89615.1257">14981 6428 6450,'0'0'5031,"11"0"-387,-1-17-258,6 0-3741,-2-6-258,5 2 129,-1-5-258,-3 6 0,-5-2-258,-7 9 258,-3 13-129,-18-3 0,-6 10-129,-7 15 0,-6 7 129,2 9-258,5 1 258,8 2-129,9-1 0,13-5 0,13-8-129,9-10-258,18-3-3870,-2-11-258,5-3-387,0-8-516</inkml:trace>
  <inkml:trace contextRef="#ctx0" brushRef="#br0" timeOffset="90119.1546">16155 6437 9546,'14'-5'5160,"-9"-14"-387,0-10-258,12-2-3870,0-5-387,6-3 0,2 0-129,1 3 0,-1 2-129,-2 6 0,-3 5 129,-2 13-258,-3 7 129,-5 5 0,-1 14 0,1 6 0,-3 3 129,3 4-129,-1 1 129,-1-5 0,-1-1-129,0-7 0,1-5 129,-8-12-129,10 9 0,-10-9 0,15-15-129,-3-4 258,3-4-258,5-4 129,5-5 0,1 6-129,3 2 129,-2 9-129,-3 8 258,-1 7-129,-5 7 0,-6 10 0,-4 7 129,-4 3 0,-4 2 0,-2-7-258,-6 2-774,-14-14-3612,3-3-129,-9-10-516,-3-8-516</inkml:trace>
  <inkml:trace contextRef="#ctx0" brushRef="#br0" timeOffset="90255.1623">16365 5809 10191,'11'-15'4644,"9"23"-2967,2 6-1935,14 5-4515,3 0-387,11 6-258</inkml:trace>
  <inkml:trace contextRef="#ctx0" brushRef="#br0" timeOffset="90931.201">17532 5966 10320,'23'24'5031,"-8"-2"-258,-2-1-516,0 6-3870,2 2-387,-1 0 129,-3-5-129,-6-7 129,-2-5-258,-3-12 258,0 0-129,0-10 0,0-11 0,3-8-129,6-8 258,5-2-258,2 0 258,2 3-129,0 7 0,-3 6 0,-1 13 129,-2 10-129,-3 9 129,0 15 129,-2 5-129,2 7 129,4 3 0,2-3-129,3 0-258,0-10-387,4 2-774,-7-18-1548,10 5-516,-12-17 258,9 0 774,-10-18 774,2 0 1032,-4-6 645,-5-6 1032,6 11 1677,-11-12 516,5 19-258,-8-10-903,3 24-774,0 0-645,0 0-387,4 9-129,4 11-258,4 0 0,3 1 129,6-1-129,6-6 0,2-3 0,1-7 129,-3-4-129,0 0 0,-8-12 0,-4-3 0,-8-2 129,-7-3-129,-4 2 0,-8-4 0,-6 7 129,-3-2-129,-2 8-129,-4 1-258,6 10-1935,-3-2-2322,6 4-258,1 0-387,17-4-516</inkml:trace>
  <inkml:trace contextRef="#ctx0" brushRef="#br0" timeOffset="91327.2237">19233 5574 6837,'7'-47'5160,"0"27"-129,-7 2-129,0 18-3096,-10 5-258,5 24-258,-4 10-645,8 19 0,1 9-129,0 5-258,7 1-258,4 0 129,-1-10-258,1-10 0,1-12-387,-9-24-1548,4 0-2967,-7-17 129,0 0-387,5-10-645</inkml:trace>
  <inkml:trace contextRef="#ctx0" brushRef="#br0" timeOffset="91480.2323">19406 5903 9417,'51'-8'5160,"-23"4"-258,6 2-387,-3-1-3870,6-4-1548,-1 6-3483,2-3-387,-4 2-387,-3-6-387</inkml:trace>
  <inkml:trace contextRef="#ctx0" brushRef="#br0" timeOffset="91676.2435">19940 5528 11094,'0'0'5547,"0"0"-645,-5 24 129,4 13-4386,1 6-387,6 8 0,2 2-258,0 0 0,1-5-387,-2-14-1419,2 2-3096,-4-14-129,3-8-516,-8-14-387</inkml:trace>
  <inkml:trace contextRef="#ctx0" brushRef="#br0" timeOffset="93883.3699">20774 5524 8514,'48'-21'5547,"-48"21"-387,0 0-387,-23 5-3354,-1 22-387,-8 4-516,2 10-129,2 6-129,10 1-129,12-1 0,9-5-129,16-8 0,11-6 0,4-15-129,10-7 0,0-6 0,-3-15 129,-3-10-129,-5-8 0,-7-3 129,-6-3 0,-5 0 0,-8 5 0,-4 7 0,-3 6 0,0 21 129,0 0-129,-5 2 0,2 19-129,3 7 129,3 2 0,4 2 0,6-3 0,1-4 0,3-8 0,2-5 0,-1-7 0,0-5-129,-4-9 129,-2-7 0,-5-8 0,-5-5 0,-3-5-129,-11 3 129,-9-1-129,-7 5 129,-5 3-258,-2 8-129,-1 2-387,7 13 0,3-1-258,17 2 129,9 0 129,9 8-129,11-8 258,9 6 387,3 0 516,0 2 129,4 7 258,-9 0 129,0 9 0,-7-7-129,4 7 129,-6-7 0,5 2-258,-2-12-129,1-6-258,2-1 0,2-8 0,-2-4 0,2-3-129,-4-2 0,-2-2 0,-3 2-129,-1 3 129,-4 2 0,-2 5 0,-2 5 129,-8 2-129,13 11 0,-3 3 129,-3 3 0,5 2 129,-1-2-129,4 0-129,1-6 129,3-2 0,0-6 0,-1-3-129,2 0 0,0-3-129,-1-6 258,1-4-129,-3-2 129,-1-2-129,-2 1 0,-2 0 0,-2 1 0,-3 3 0,-7 12 129,10-17-129,-10 17 0,0 0 0,0 0 0,11 17 0,-6-6 0,6 2 129,2-1-129,5 2 0,0-6 0,4-2 0,-2-3 0,2-3 0,0 0 0,-5-4 0,-3-4 0,-3-1 0,-3-1 0,-8 10 0,10-17 0,-10 17 0,3-14 0,-3 14 0,0-11 0,0 11 0,0 0-129,0 0 129,0 0 0,0 8 0,0-8 0,2 20 0,4-9-129,-6-11 129,15 20-129,-7-10-129,5-1 129,-2-6-258,4-1 0,-1-2 129,1-5 129,-3-8-129,1-5 129,-3-2 129,2-4 129,-4 0 0,-2 3 0,0 5 129,-6 16-129,10-9 0,-3 16 0,1 18 0,-1 13 0,2 17-129,0 11 0,-2 4 0,1 5-258,-3 2 258,-2-8-258,-3-9 0,0-9-387,-5-17 129,-1-12-387,-6-15 129,-1-7 129,-9-15 0,2-7-129,-5-15 129,2-6 387,1-13 129,4-6 258,5-7-258,5-1 258,8 6-258,6 3 387,11 8 129,2 8 0,4 18 0,1 9 258,1 14-258,-3 4 0,0 9 129,-8 6-258,-1 6 0,-5 0-258,-1 3 129,-2-1-129,-2-5 0,4-2 0,-2-2 0,5-6 0,2-4-129,3-4 129,3-4-129,4-6 129,1-6-129,0-4 129,-2-2-129,-3 2 129,-3-1 129,-3 1-129,-4 6 129,-8 14 129,0 0 258,0 0-258,0 0 0,0 10 0,0 4 0,0-1-129,5 2 129,2-3-258,3-3 129,4-2-258,-1-4 129,3-3 0,1-3-129,0-5-129,1-4 129,0 0 0,-2-4 0,-2 3-129,0-3 258,-3 4-129,1 3 129,-2 1 0,0 7 129,-1 1 129,1 1-129,1 4-129,2 4 129,1-2 0,2 1-129,0-3-129,3 1 129,2-5 0,1-1-129,3-5 129,0-3 0,0-1 0,1-1-129,-2 1 129,-2-3 0,-3 4-129,-3 1 129,-6 1 129,-10 6-129,10-10 0,-10 10 0,-5 0 0,-3 1 0,-5 8 0,1 5 0,-1 4 0,3 0-129,0 2 129,4 0 129,5-5-258,1-5-129,12-3-516,-1-11-387,13-3-2322,-6-14-1419,5-5-387,-2-15-129</inkml:trace>
  <inkml:trace contextRef="#ctx0" brushRef="#br0" timeOffset="94671.4148">23176 5196 6837,'23'-126'5289,"-13"80"-129,-10 13-387,0 33-2967,-4 9-903,-2 32-516,-1 10-258,2 11 0,-1 7 0,1 1-258,1-2 258,4-9-258,2-9 129,11-11 0,6-11 129,1-9-258,8-11 129,5-8 0,3-2 0,1-12 129,-2-4-129,-4-5 0,-7-2 129,-1 1 129,-9 2 0,-2 7 0,-6 3 0,-6 12 129,0 0-129,3 12 0,-3 3-129,0 3-129,1 2 129,3-2-258,2-2 258,2-5-129,4-6-129,-1-4 129,4-1 0,2-5 0,1-4 0,0-6 129,1 3-258,-1-5 129,-2 4 0,0 4 0,-2-2-129,-4 6 129,-2 2-129,-8 3 129,13 5 0,-13-5 0,5 22 129,-2-12-129,0 4 0,-3-14 0,10 18 0,-2-10 0,0-4 0,4-3 129,-1-1 0,2-2 0,1-8 0,0-1 129,3-2-258,-3-2 258,0-1-129,0 1-129,-1 3-129,-2 2 258,-2 1-258,0 9 129,-9 0 0,16 1 0,-8 7 129,5 2-129,1 1 129,1 0-258,1 1 387,1-6-387,-1 1 258,2-3 0,-3-4-258,-2 0 258,1-5-129,0-5 0,0 1 0,2 1 0,1 1-129,-3 2 129,2 5 129,-1 3-258,-1 9 0,-2-2-516,1 17-2580,-8-13-1935,-8 2-387,-14-6-387,-16-3-516</inkml:trace>
  <inkml:trace contextRef="#ctx0" brushRef="#br0" timeOffset="96175.501">14751 7752 6450,'21'-102'5289,"-15"60"-258,0 19-387,-6 23-3225,2 9-645,-2 29 0,0 27 0,-5 15-387,0 13-129,1 7-129,1-4 0,-2-8 0,0-14 0,2-13-258,2-21 129,1-20 0,0-20 0,16 0 0,1-20-129,5-8 258,9-7-258,4 2 258,2 4-129,2 7-129,-2 5 258,-3 11-258,-9 6 129,-5 14 0,-11 9 0,-9 4 0,-9 0 0,-12 4-129,-10-2 129,-9 0-129,-5-4 129,-4-6 0,6-1-129,4-8 129,8-2-129,12-7 129,19-1-129,5-7 129,21-4 0,11-2 0,9-3 0,7 0 0,6-5 129,1 0 0,0-4 0,1-1 0,-1-3 0,-2-5 0,-5 0 0,-4-5 0,-8-1-129,-7-3 129,-7 1-129,-13 5 0,-9 6 0,-8 7 129,-12 10-129,-6 13 0,-5 9 129,-3 19-129,2 11 0,2 11 0,6 5 0,9 3 0,8 0 0,9-5-129,13-8 129,14-8-129,4-17 129,10-9-129,1-12-129,4-15 0,-3-13 0,-5-11 0,-7-16-129,-3-10 258,-9-17-129,-6-8 0,-5-3 129,-9 1 258,-4 9 258,-2 10-129,-4 17 129,-6 21 0,-1 31-129,-4 20 258,3 28-129,1 18 0,6 14-129,4 11-129,1 5 0,6 2-129,4-11 0,4-11-258,-3-13-258,6-9-774,-13-26-3354,4-10-258,-8-12-387,-1-17-516</inkml:trace>
  <inkml:trace contextRef="#ctx0" brushRef="#br0" timeOffset="97143.5563">15710 7989 5934,'-14'-66'5418,"17"49"0,7 1-645,13 16-1161,0 1-2709,9 11-387,-2 6-129,0 6 0,-4 5-258,-3 0 0,-4 3-129,-4-6 0,-4-4 0,2-5 0,-2-11 0,3-5 0,3-1 0,1-14 129,4-8-129,-1-2 0,-3-3 129,-4 5-129,-1 2 129,-7 7-129,-6 13 0,0 0 0,0 0 0,5 12 0,-2 4 0,3-2 0,3 2 0,4-4 129,1-4-129,3-8 129,0 0 0,1-7-129,-1-5 129,-5-1 0,0-4 0,2-3-129,-7-4 0,3-1 0,-2 4 129,-1 0-129,3 5-129,1 5 129,2 5 0,1 6 0,6 8 0,1 5 0,5 2 0,3-1 0,3 0 0,4-7 0,-1-4 129,0-3-129,-2-9 0,-3-6 129,-2-2-129,-5-1 129,-9-3-258,-3 4 258,-6 1-258,-5 5 129,0 11 129,-12 0-129,-3 7 0,0 13 0,-1 6 129,3 4-258,2 3 258,5-1-129,5-3-129,4-6 129,12-5-129,5-5 129,5-9 0,4-7 0,3-9 0,2-2-129,-1-9 129,-2 1 129,-2-3-129,-5-3-129,-6 7 258,-1 4-129,-6 1 0,-11 16 0,9-8 0,-9 8-129,1 11 129,0 7 0,3 1-129,-2 1 258,5 2-129,2-4 0,0 0 0,5-7 0,2-3 0,3-6 129,-1-2-129,4-4-129,1-6 258,1-5-129,0-2 0,4-2 129,-3-1-129,1 2 0,-1 3 0,0 5 0,-4 6 0,-1 4 0,-1 4 0,-4 9 0,-1 4-129,2 1 129,-3 2-387,0-8-1290,11 7-3225,-5-9-258,10-2-387,1-8-516</inkml:trace>
  <inkml:trace contextRef="#ctx0" brushRef="#br0" timeOffset="97599.5824">18806 7178 7353,'0'-82'5160,"-7"47"-258,-1 9 0,-11 4-3483,0 20-129,-13 2-387,-1 22-258,-6 9-258,3 13-129,2 9 129,6 7-387,7 4 129,14-1 129,7-2-258,17-4 129,10-6-129,7-1 129,9-3-129,2-7 129,2-1 0,-5-3-129,-1-1 129,-11-4 0,-6-2 0,-10-4-129,-12-4 129,-7-4-129,-14-2 0,-9-3-129,-13-2 129,-4-6 0,-3 1-129,-4-5-258,5 10-1806,-3-10-2709,12 0-129,5-7-258,14-1-774</inkml:trace>
  <inkml:trace contextRef="#ctx0" brushRef="#br0" timeOffset="98454.6313">20124 7342 2580,'58'-35'5418,"-37"7"-129,-1 2-387,-13-12-1161,-4 18-1935,-18-10-129,-5 22-387,-17 6-516,0 15-129,-5 18-258,-2 14 0,4 7-258,4 6 0,8 1-129,10-5 0,8-9 0,8-11 0,7-13 0,13-13 0,7-8 0,6-10-129,2-15 258,3-8-129,-1-9 0,-2-2 129,-6 3-258,-6 3 129,-7 9 0,-5 10 0,-9 19 0,0 0-129,2 17 129,-2 12-129,0 5 129,5 2 0,0-2-129,5-3 129,4-4 0,3-10 0,1-8 0,3-8 0,-1-2 0,1-13 0,-1-8 129,1-5-129,-1-9 0,0 0 0,-1 0 0,-3 2 129,2 5-129,-5 8 0,1 11 0,-4 10-129,0 14 129,-3 8 0,-3 10-129,1 0 129,-1 3-129,-1-4 258,0-2-129,0-8 0,2-8 0,-5-13 0,14 3 0,-3-8 0,1-11 129,1-6-258,4-9 258,2-1-129,0-1 129,2 5-129,-1 3 0,-3 8 129,0 9-129,-1 8-129,-2 12 0,-1 9-387,6 13-903,-7-9-2709,16 8-1161,2-8-129,11 1-645</inkml:trace>
  <inkml:trace contextRef="#ctx0" brushRef="#br0" timeOffset="98839.6533">21243 7357 7353,'-4'-65'5676,"-14"36"-516,-1 16 0,-12-1-1677,3 18-2580,-3 16-516,2 12-129,3 7-129,4 4 129,7 3-258,8-5 129,7-3-129,3-9 0,11-11 0,5-11 0,3-7-129,6-17 129,-1-11 0,1-10 0,0-12 0,1-13-129,-6-8 0,-3-6 129,-6 2-129,-8 4 258,-6 10-129,-2 15 0,-8 19 0,-1 22 129,0 15 129,3 29-129,4 16 0,6 16-129,12 8 0,11 5 0,6-6-258,4-12-1419,16-5-3354,-2-18-258,8-12-387,2-22-645</inkml:trace>
  <inkml:trace contextRef="#ctx0" brushRef="#br0" timeOffset="99222.6753">22171 6975 9933,'-31'-77'5547,"26"42"-645,5-4 258,17 6-4644,10 13 0,12 8 0,7 7-129,7 8 0,-2 14-258,-4 14 258,-9 10-258,-9 11 0,-14 6 129,-13 9-129,-14 3-129,-19 8 129,-13-3 0,-3-6-129,0-4 0,3-9 129,8-10-129,10-9 129,16-15 0,10-9-258,17-9 129,12-4 0,8-4 0,8-2 0,5-2 0,3-3-129,-2 3-129,-3-3-129,1 8-1032,-17-12-3483,5 4-258,-13-9-387,0-3-645</inkml:trace>
  <inkml:trace contextRef="#ctx0" brushRef="#br0" timeOffset="99742.705">22844 6420 7353,'17'-57'5418,"-14"23"-258,-3 7-129,-5-9-3096,-3 19-645,-14 0-516,-5 12-258,-6 5-258,-2 4-129,0 12 0,6 7-129,2 4 129,10 9-258,8 1 129,9 6 129,12 3-129,9 2 258,7-1-129,6 1 0,2-2-129,1-5 129,-4-7-129,-2-6 129,-8-5-129,-5-9 0,-8-7-129,-10-7 258,0 0-129,-18-3 0,-2-3 0,-5-3 0,-3 0 0,-3 2-258,1 5-387,-2-8-1935,10 10-2580,-1 1-258,10 6-258,2-1-774</inkml:trace>
  <inkml:trace contextRef="#ctx0" brushRef="#br0" timeOffset="100799.7655">23118 7389 11481,'8'8'5805,"-8"-8"-387,7 1-258,-7-1-4386,0 0-645,0 0-645,-10 0-3870,10 0-774,0 0-516,-11 4-516</inkml:trace>
  <inkml:trace contextRef="#ctx0" brushRef="#br0" timeOffset="117194.7032">2116 10237 4773,'0'-30'5160,"0"16"-645,-3-13-774,3 17-645,-6-14-774,6 24-645,-9-24-774,9 24-129,0 0-258,-2 27-258,2 21 0,6 20 129,4 19-387,3 22 258,-1 9 0,3 15-129,-3-4-129,-1-6-129,-1-15-129,-3-21-258,-1-13-129,-6-33-774,2-9-3483,-2-32-129,0 0-129,-8-32-516</inkml:trace>
  <inkml:trace contextRef="#ctx0" brushRef="#br0" timeOffset="117431.7167">2050 10011 10449,'-4'-12'5547,"14"5"-645,11 7 258,-1-10-4386,24 5-258,4-7-129,9 3 0,1 1-129,-2-1-258,-4 9-258,-11 0-387,-3 12-645,-26 4-3225,-5 14-258,-13 5-645,-14 15-258</inkml:trace>
  <inkml:trace contextRef="#ctx0" brushRef="#br0" timeOffset="117623.7277">2137 10652 10320,'6'59'5289,"8"-35"-258,2-10-129,16 4-3612,-3-11-516,11 0-387,1-6 0,4-1-387,5 0-258,-2-4-387,7 4-2967,-18-2-1290,-6 2-129,-14 0-645,-10 5-129</inkml:trace>
  <inkml:trace contextRef="#ctx0" brushRef="#br0" timeOffset="117799.7377">2284 11103 8643,'-31'57'5418,"31"-35"-387,4-11-258,13 0-2193,5-11-2064,9-7-258,5-5-387,3-8-1161,8 6-3483,-5-5 0,1 2-387,-4-5-387</inkml:trace>
  <inkml:trace contextRef="#ctx0" brushRef="#br0" timeOffset="118082.754">2707 10687 11094,'0'0'5160,"13"26"-129,-8 4-129,6 10-4128,-1 3-258,3 3-129,-1 0 0,0-4-258,-1-8 0,-2-10-129,-1-7 0,-8-17 129,11 7-129,-5-14 0,-3-13 129,1-15-129,0-7 0,0-7-129,0-4-129,1 2-129,3 5-774,-7-4-2322,7 16-1419,-2 9-387,3 13-129,-9 12-129</inkml:trace>
  <inkml:trace contextRef="#ctx0" brushRef="#br0" timeOffset="118366.7702">2953 10700 7611,'20'44'5160,"-7"-24"-387,2-10-258,6 2-3225,-3-12-516,9 0-129,-1-10-258,2-5-129,-3-9-258,-3 4 129,-8-4-129,-7 2 129,-7 1 129,-7 5 129,-12 4-129,-2 11 129,-8 1 0,6 15 0,-2 9 0,7 12-129,7 7 0,7 3-258,4 3 0,8-3-129,9 2-258,1-13-774,13 3-2709,-8-18-1032,5-8-387,-4-12-129</inkml:trace>
  <inkml:trace contextRef="#ctx0" brushRef="#br0" timeOffset="118714.7901">3310 10707 10449,'0'-21'5289,"0"21"-645,10 18 129,-10 6-3612,7 8-645,-2 2-129,2 1-129,-2-1 0,1-5-129,-1-4 0,0-7-129,-5-18 129,8 5-129,-8-5 0,16-26 129,-7-3-129,4-5 0,2-7 0,1 0 0,2 4 0,0 6 0,0 9 0,0 15 0,2 7 129,-3 20 0,-1 12 0,-1 5 0,-2 5 129,0 3-129,-1-1 0,-2-7-774,6 5-3225,-8-21-1161,3-7-387,0-11-258</inkml:trace>
  <inkml:trace contextRef="#ctx0" brushRef="#br0" timeOffset="118983.8055">4879 10343 11352,'5'56'5676,"-5"-13"-387,-6 3-387,6 2-2967,0 8-1806,0-5 0,6-1-516,-1-20-903,12-4-3483,-8-15-258,4-6-387,-4-6-258</inkml:trace>
  <inkml:trace contextRef="#ctx0" brushRef="#br0" timeOffset="119135.8142">4827 10018 9159,'-14'-56'4902,"14"56"-774,-3-18-774,8 20-6192,7 10-1677,8 7-387,6 7-258</inkml:trace>
  <inkml:trace contextRef="#ctx0" brushRef="#br0" timeOffset="119410.83">5277 10086 10836,'5'-53'5289,"-14"31"-387,-11-2 129,-1 16-3870,-9 0-516,4 17-129,-2 14 0,5 19-258,2 16 0,7 22 0,5 10-129,8 14 0,1 9 129,7 1-129,4-3-129,2-4-129,-3-7 0,-2-16-129,-1-8-129,-7-19-645,5-6-2580,-7-24-1548,-4-13-129,-5-14-516,0-20-129</inkml:trace>
  <inkml:trace contextRef="#ctx0" brushRef="#br0" timeOffset="119583.8398">5011 10551 9933,'21'0'5676,"5"-3"-516,5-13 0,10 6-2838,2-14-1935,6-2-774,4 1-4128,-10-4-387,-3 4-516,-11-2-387</inkml:trace>
  <inkml:trace contextRef="#ctx0" brushRef="#br0" timeOffset="120138.8716">7101 9917 10062,'45'-95'5031,"-28"42"-129,-13-5-258,1 9-3999,-17 3-129,-9 16 0,-15 15-129,-10 19 0,-9 25-129,-1 18 0,1 16-129,8 9 0,9 10 0,16 1 129,15 2-129,14-6 0,21-9 0,13-2 0,12-7 0,7-6 129,2-6-258,-3-3 0,-7-5-129,-7-4 258,-15-4-129,-15-4 0,-15-3 0,-13-2 129,-18-6-129,-15-4 129,-8-4 0,-10-5-129,0-5 0,1 0 0,5-3-258,5-16-1032,19 6-3483,9-10-258,16 2-258,9-7-774</inkml:trace>
  <inkml:trace contextRef="#ctx0" brushRef="#br0" timeOffset="120734.9057">8232 10425 11868,'-7'35'5289,"7"-35"-387,0 14-129,7-18-4386,7-9-129,5-12 0,4-7-129,3-8 0,3-4-129,0-2 129,-3 3-129,-3 6-129,-4 8 129,-5 12 0,-5 10 0,-9 7 0,1 27 0,-1 6-129,0 7 129,0 6 0,3 1 0,4 0-129,2-6 129,4-8 0,1-11-129,1-12 129,0-8 0,-1-7 0,-2-11 0,1-12 0,-2-7 0,0-6 0,1 1 0,0 0 129,-1 4-129,2 9 0,1 7 0,2 13 0,2 10-129,-2 17 129,0 8 0,0 6 0,-2 5 0,-1 1 0,-7-3 0,-4-1-129,-4-11-258,-9 4-1419,-10-17-3096,-6-7 0,-10-10-387,-3-14-516</inkml:trace>
  <inkml:trace contextRef="#ctx0" brushRef="#br0" timeOffset="120863.9131">8438 9847 10062,'16'-83'5031,"-8"71"-774,-8 12-2322,0 0-5805,10 10-774,1 6-645,6 0-387</inkml:trace>
  <inkml:trace contextRef="#ctx0" brushRef="#br0" timeOffset="121251.9353">10116 9878 9933,'0'-31'5547,"0"31"-387,3 13-129,1 24-4257,-3 8-258,6 13-129,-2 7-129,1 2 0,0-4-258,-2-10-129,3-5-516,-7-32-2580,5-4-1677,-5-12-516,-1-27-129,-8-12-645</inkml:trace>
  <inkml:trace contextRef="#ctx0" brushRef="#br0" timeOffset="121387.9429">10038 9457 8901,'-5'-41'4902,"5"41"-516,0 0-1161,0 15-7353,7 5-387,8 9-645,2 1 0</inkml:trace>
  <inkml:trace contextRef="#ctx0" brushRef="#br0" timeOffset="121686.9601">10292 9881 7482,'18'115'5031,"-18"-64"-129,0-8-258,-6-11-3741,6-3-387,-3-16 0,3-13-258,0 0-129,0-27 258,4-7-387,2-5 129,2-11-129,2-1-129,1-2 129,0 7-129,0 7 129,3 15 129,-3 14-129,2 12 129,-2 19 0,0 14 0,2 9 129,1 6-129,-1 3 0,2-2-129,1-2-387,-5-13-2064,5 0-2193,-2-14-387,0-5-387,-3-10-387</inkml:trace>
  <inkml:trace contextRef="#ctx0" brushRef="#br0" timeOffset="122106.9842">10857 9305 8514,'7'-67'5547,"-18"47"-516,-13 5-129,-3 15-3870,-12 12-258,3 19-258,-1 16-129,3 23 0,7 18-129,8 12 0,7 14 0,12 6 0,3-3-258,10 0 129,6-11-129,1-12 129,0-13-258,-3-12 0,-6-9-516,-9-21-903,1-2-3483,-11-18-129,-8-8-387,-7-17-387</inkml:trace>
  <inkml:trace contextRef="#ctx0" brushRef="#br0" timeOffset="122334.9971">10514 9991 8514,'45'-58'5676,"-13"35"-645,12 13-129,-6-1-3741,14 11-516,-1 3-129,0 15-258,-5 6 0,-8 5 0,-7 5-129,-9 2 0,-8 0 0,-7-4-258,-6-5-129,-2-16-903,1-1-3741,-12-10-258,2-5-387,-4-21-516</inkml:trace>
  <inkml:trace contextRef="#ctx0" brushRef="#br0" timeOffset="122867.0276">10877 9566 7998,'11'-53'5160,"-1"51"-387,-2 6-258,5 16-4257,2 13-387,0 7-516,7 17-516,-4-3 258,4 13-129,-5-6 0,5 2 387,-5-10 387,-2-10 387,3-4 645,-11-18 387,3-1-129,-10-20 129,15-9 0,-10-14-258,3 1-258,-1-11-258,2-1 0,-2-2-129,2 4-129,-2 7 0,2 7-129,-1 8 129,0 10-129,2 3 0,2 14 129,0 8-129,0 0 0,4 7 0,3 0 0,-1-4 0,1-3-129,1-7-129,-1-7 129,2-6-129,2-8-258,-3-12 387,-2-9-129,0-7 129,-4-5 0,-1 2 258,-4 4 0,-3-1 129,-3 17 0,-3 14 129,0 0-129,0 0 0,0 22 0,0 2-129,0 7 129,7 1-258,2-6-258,4 1-645,-5-16-3096,8 1-774,-2-11-645,-2-1-129</inkml:trace>
  <inkml:trace contextRef="#ctx0" brushRef="#br0" timeOffset="123011.0359">11500 9450 8901,'-18'-51'5160,"18"51"-1032,0 0-2838,0 0-5676,11 0-645,7 0-387</inkml:trace>
  <inkml:trace contextRef="#ctx0" brushRef="#br0" timeOffset="123207.0471">11769 9350 9288,'-1'39'5547,"-1"4"-258,-2 9-258,8 8-4386,5 12-258,3 6 0,1 2-387,0-4 0,1-2-516,-8-19-774,3-3-3741,-9-16 0,0-9-516,-4-15-387</inkml:trace>
  <inkml:trace contextRef="#ctx0" brushRef="#br0" timeOffset="123527.0654">11731 9740 6708,'-6'-21'5547,"16"13"-387,11 12-129,13-4-2322,12 5-2451,9-2-129,6-3 0,-2-3-129,-1-6 0,-10-6 129,-7-3-258,-15 2 129,-13-2-129,-12 0 129,-6 4 0,-12 7 129,-4 6 0,-6 5 0,1 14 0,3 9 129,5 7 0,3 4 0,8 5 0,6-2-258,3-3 129,11-4-258,3-8-258,10 9-2451,-5-21-2193,5-2-387,-2-3-387,2-6-129</inkml:trace>
  <inkml:trace contextRef="#ctx0" brushRef="#br0" timeOffset="123688.0746">12487 9983 9933,'48'26'5676,"-36"-11"-387,-1 6-129,-16 3-4515,-1 8-258,-7 3-387,-10-3-3354,-1 7-1419,-8-2-645,-2 0-516,-4-4-258</inkml:trace>
  <inkml:trace contextRef="#ctx0" brushRef="#br0" timeOffset="124263.1075">5219 11873 9159,'3'-61'5289,"4"29"-129,-3-3-129,4 11-3354,-6 7-645,7 18-129,-5 26-258,2 31-129,-2 21-129,2 20-129,1 12 0,4 5 0,0 1-258,3-8 129,0-17-258,-3-22 0,2-19-129,-7-24-645,5-4-2967,-11-23-1290,0-9 0,-10-18-645,-3-8-258</inkml:trace>
  <inkml:trace contextRef="#ctx0" brushRef="#br0" timeOffset="125475.1768">4938 12197 11997,'-19'50'5160,"26"-38"0,14-16-516,16-13-4257,8-12 0,6-7 0,1-8-129,2 0 0,-4 1-129,-4 11 0,-6 13 0,-6 19 0,-10 17 129,-4 23-129,-7 15 0,-3 10 129,-2 5-129,2-3 0,0-4 0,2-15-129,5-10 129,1-15-129,2-13 0,1-10 0,0-8 129,-2-11 0,-1-11-258,-3-5 129,-5-13 0,0 4 0,-4 1-129,-2 7 129,-1 10-129,1 14 129,-4 12 0,13 15 0,-5 20 0,4 7 129,1 6-129,7 1 0,0-6 129,5-6 0,1-10 0,3-10-129,0-11 0,0-6 0,0-10 0,-1-9 0,-5-7-129,-3-6 129,-5-6-129,-7-1 258,-7-1-258,-4 4 129,-10 7-129,-6 12 129,-4 12 0,1 6 0,0 19 0,5 11 0,9 8 129,4 4-129,10 2 0,9-8 0,10-4 129,5-7-129,3-8 0,3-7-129,-2-10 129,-1-1 0,-7-11 0,-3-5 0,-8-4-129,-7-6 258,-5-4-258,-3-3 129,-7-4-129,-2 4 129,1 0 0,0 5 0,2 6 0,5 10 0,1 12 0,6 0 0,3 9 0,1 8 129,4 3-129,-1 1 0,1-1 0,-3-3 0,2-5 0,-2-5 0,2-5 0,1-2 0,3-6 0,0-9 0,0-4 0,-2-5 129,-1-1-258,0-3 129,-3-2 0,-2 6 0,-5-1 0,-1 7 0,-3 4 0,0 14 0,0 0 0,0 0 0,0 17 0,-3-1 0,2 2-129,1 3 129,0-3 0,1-2 0,5-5 0,-6-11 0,17 11 129,-6-11-129,4 0 0,0-7 0,0-5 0,2-6 0,0-2 0,0-6 129,-5-2-129,1-1 0,-6 2 0,-4 5 0,-2 7 0,-1 15 129,-4 0-129,-3 15-129,0 11 129,1 8 129,5 5-129,1-1 0,7 1 0,7-4 0,4-4 129,2-7-129,3-7 0,1-7-258,2-1-645,-10-14-2193,7 1-2064,-7-11-129,3-4-387,-4-9-645</inkml:trace>
  <inkml:trace contextRef="#ctx0" brushRef="#br0" timeOffset="126047.2095">7575 12175 10836,'37'44'5289,"-19"-37"-516,1-7 129,-7-13-4128,6-11-258,0-12-129,-1-5-129,1-9 0,2 0-129,1-2 0,-1 3-129,-2 10 129,-1 7-129,-3 14 0,-3 12 0,-3 10-129,-2 13 129,-1 12 0,-1 9 0,2 2-129,-1-1 258,2-3-258,4-7 129,1-9 0,-1-3 0,2-14 0,-2-4 0,2-15 0,-3-1 0,2-8 0,-2-3 0,4-4 129,0-2-258,3 4 129,0 4 0,3 9 0,-1 6 0,2 11-129,-2 4 129,-3 18-129,0 8 129,-4 7 0,-6 2 129,-4 3-129,-2-9 0,-8 0-258,-13-14-903,0-3-3354,-12-13-387,-6-6-258,-7-19-516</inkml:trace>
  <inkml:trace contextRef="#ctx0" brushRef="#br0" timeOffset="126171.2165">7846 11485 12771,'20'-89'5031,"-10"72"-129,-10 17-2580,14 0-6837,-2 11-258,3 3-774,6 1-258</inkml:trace>
  <inkml:trace contextRef="#ctx0" brushRef="#br0" timeOffset="126911.259">9256 11685 10449,'45'-57'5676,"-19"52"-516,-1 7 0,2 20-3741,-6 14-1032,3 14-129,-5 0 0,-2 4-129,-5-6-129,-8-6 129,-3-13-129,-1-9 129,0-20-129,-13 0 0,7-8 129,1-20-129,5-6 0,0-10 0,10-3 0,0 3-129,5 3 129,1 7-129,1 11 129,-3 14 0,-1 12-129,-5 18 129,0 12 0,2 5 0,-3 5-129,2-2 129,1-7-387,-1-5-258,10-5-903,-8-19-1419,12 3-645,-10-19 129,12 2 645,-14-18 645,6 0 1032,-7-6 1032,-5-6 1290,5 16 1806,-12-12 516,2 22-258,-8-5-645,8 18-516,-5 9-774,5 16-387,2 1-516,7 10 0,6-4-129,8 1-129,3-9 0,5-7 0,0-9 0,1-8-129,-4-7 0,-4-8 0,-6-6 0,-10-3 0,-6-1 0,-4-3 0,-12-2 0,-8 1-129,-3 5 129,-6 2-129,2 9-258,-1 1-516,8 12-2838,-2 3-1032,9 9-645,3 1-129,10-1-645</inkml:trace>
  <inkml:trace contextRef="#ctx0" brushRef="#br0" timeOffset="127239.2777">11197 11371 10449,'0'-13'5676,"-4"34"-516,4 22-129,0 10-4644,0 12-129,7 9 0,3 1 0,1-6-129,0-5-129,2-9-129,-3-16-516,3 1-1032,-5-24-3354,-8-16 0,7 1-645,0-7-129</inkml:trace>
  <inkml:trace contextRef="#ctx0" brushRef="#br0" timeOffset="127399.2869">11340 11730 7224,'34'-44'5289,"-14"29"129,7 6-387,-1-10-2322,10 9-1935,0-2-258,3 0-387,-2 6-516,-6-8-2967,4 7-1548,-6 0-387,-4 4-387,-6-4-387</inkml:trace>
  <inkml:trace contextRef="#ctx0" brushRef="#br0" timeOffset="127607.2988">11884 11190 9288,'8'-68'5805,"-8"56"-645,0 24 129,-5 21-3870,5 19-774,0 6-387,7 12 0,0 5 129,4 0-258,1-5 0,-1-12-129,1-9-258,-5-15-774,7-1-3870,-9-14-258,1-6-516,-6-13-387</inkml:trace>
  <inkml:trace contextRef="#ctx0" brushRef="#br0" timeOffset="128262.3362">13478 11056 11739,'-33'-23'5547,"9"30"-387,-8 11-258,-2 18-4644,2 13 0,2 10-129,5 6-258,8 0 129,5-4 0,12-9 0,8-11-129,14-13 129,12-13-258,7-13-129,7-2-129,1-16-129,5-2-258,-8-18-258,1 4 258,-14-7 258,-7 7 258,-10 1 387,-12 8 258,-4 11 129,-9 4 387,-1 16 0,-6 8 258,8 11-258,0 0-387,10 3-129,9-6 0,9-3 0,5-8-258,4-7 129,2-6-129,0-2 0,-3-9 0,-7-6 0,-8-4 0,-4-3 0,-9-3-129,-6-5 0,-12 2 0,-8-2 0,-4 5-129,-6 3-129,1 9-387,-5-2-516,14 17-1419,-6 0-1677,15 3-645,7-3-387,10 0 129</inkml:trace>
  <inkml:trace contextRef="#ctx0" brushRef="#br0" timeOffset="129607.4131">13725 11209 1161,'70'21'4386,"-39"-8"258,-9-5-774,2 10-774,-13-12-774,9 15-516,-12-12-387,8 11-258,-7-7-129,4 6-387,-4-5-129,4 2-129,-6-4-129,-7-12 0,12 13-129,-12-13 0,0 0 0,3-8 0,-3-9-129,-1-3 129,-4-5-129,3-3 0,1-1 0,0 1 0,1 4 0,1 2-129,4 8 129,4 3 0,3 10 0,2 1-129,0 1 129,2 10 0,0 3-129,0 1 129,1 2 0,-2 0 0,1 0 129,0 0-129,0-1 0,2-4 0,-1-4 0,2-3-129,-2-5 129,-2 0-129,-1-8 129,-2-5-129,-4-3 129,-3-5-129,-4-1 129,-1 0 0,-3 0 0,0 3 0,-4 1 0,4 2 0,3 16-129,-8-12 129,8 12 0,0 0-129,-1 7 129,1 8 0,0-1 0,0 9 129,0-2-129,4 5 0,1 1 0,0-2 129,0 0-129,1-7 0,1-3 0,-1-2 0,-6-13 0,0 0-129,10 0 129,-9-11 0,0-7 129,-1-7-129,3-4 0,0-8-129,3-1 258,3 3-258,-2 0 129,2 7 0,2 6 0,-1 6-129,2 9 129,-1 7 0,1 6 0,2 6 0,3 1 0,1 1 0,4 3 0,-2-2 0,2-2 0,0-4 0,-5-2 0,1-5 0,-3-2 0,-5-2 129,-10 2-129,12-19 0,-8 4 129,-2 2 0,-2-2 0,0 2-129,0 13 129,0 0-129,-9 0 0,2 14 129,2 10-129,0 5 0,1 4 0,3 1 0,1-4 0,5-2 129,3-8-129,5-7-129,3-10 129,0-3 0,2-6 0,1-8 0,-1-5 0,1-3 0,-2-4-129,-2-1 129,1 2 0,-2 3 0,0 1 0,0 6 0,-4 5 0,1 6 0,0 4 0,0 9 0,-3 6 0,-1 4 0,2 5-129,-3-2-258,4 7-258,-5-6-258,4 3-258,-5-11-129,8 3-258,-12-18 129,23 10-129,-15-17 516,10-4 645,-2-11 258,0-10 516,4 1 258,-5-12 645,4 12 0,-9-9 0,4 15 129,-9 0-387,4 21 0,-9 4-258,6 31-258,-6 13-129,1 18-129,0 19-129,0 13 0,-1 15-258,-4 1-129,-1 3-129,-2-8 129,0-12-258,-4-20-129,5-12-774,-9-35-774,12-9-1419,3-17-1032,-9-32-129,8-13-387</inkml:trace>
  <inkml:trace contextRef="#ctx0" brushRef="#br0" timeOffset="131182.5033">15154 11223 9546,'8'-26'5031,"-8"26"-387,7 20-129,-7-2-4128,-6 9 129,-4 0-258,-1 6 0,-2-5-129,1-3 0,-2-4-129,4-6 129,10-15-129,-5 14 0,11-14 0,10-6 0,7-6-129,3-5 129,6-1 0,2-7 0,2 1 0,-5-1 0,-5 2 258,-2 3 0,-8 3 0,-2 5 129,-7 1 0,-7 11 0,0 0-129,0 0 0,0 13-129,0-13 0,0 19-129,0-19 0,0 20 129,0-20-129,0 0-129,7 1 129,1-6 0,6-7 0,2-4-129,4-4 129,2-1 0,2 0-129,-1 3 129,-2 3 0,-4 4 0,-2 4 0,-3 0 0,-3 6 0,-9 1 0,13 1 0,-13-1 0,16 13 0,-7-6 0,3 0 129,2-3-129,1 1 0,3-5 0,0 0 0,2 0 0,-2-7 0,0-1 0,1-2 0,-3-2 0,-1-3-129,-2 2 258,0-1-129,-2 2 0,2-1 0,-2 6 0,-4 2 0,-7 5 0,15-2 129,-15 2-129,14 6 0,-5 2 0,1 1 0,3-1 0,1-1 0,4-2 129,0 0-129,1-4 0,-1-1 0,-3 0 0,3-1 0,-5-4 0,1-1 0,0 0 0,-2-2-129,3 2 129,-1-2-129,2 1 0,-3 4 129,0-1-129,2 0 129,-6 2 0,-9 2 0,12-1 0,-12 1 0,0 0 0,0 0 129,0 0-129,0 8 0,0-8 129,0 21-129,0-6 0,0 0 0,4-1-129,2 2 129,4-7 0,3-2 0,1-5-129,0-2 129,2-5 0,0-8-129,0-7 129,-2-3 0,-2-7 0,-1-4 0,-2-7 129,0-4 0,-2-7-129,2-6 129,0-7-129,0-2 0,1 3 0,-1 8 129,-2 12-129,-2 16 0,-5 28 0,0 0 129,0 35-129,-6 19 0,-3 14 0,0 6 0,-1 5 129,1-1-129,2-6 0,2-10 0,3-10 129,2-12 0,4-15-129,8-8 129,5-14-129,4-5 0,3-13 129,2-6-129,0-3 0,-1-3 0,-2 2-129,-4 0 129,-5 6 0,-4 3 0,-5 5 0,-5 11-129,0 0 129,0 0 0,-2 6 0,1 7 0,1 3 0,0 4 0,1-2-129,6-1 258,1 0-129,1-3 0,6-4 0,-2-2 129,2-6-129,-2-1 0,1-1 0,-3-1 0,2-3 0,-3-2 0,-3 1 0,-7 5-129,15-9 129,-15 9 0,13-13 0,-13 13 0,13-11-129,-13 11 129,13-7 0,-13 7-129,8-2 129,-8 2-129,0 0 129,11 0-129,-11 0 129,10 2 0,-10-2 0,8 4 0,-8-4-129,0 0 0,11 7-387,-11-7-516,0 0-2709,0 0-1032,0 0-516,-9 0 0</inkml:trace>
  <inkml:trace contextRef="#ctx0" brushRef="#br0" timeOffset="132063.5535">13010 11457 9804,'-17'0'5289,"24"-3"-258,24-11 0,22-4-4128,18-8-516,29-6 129,28-9-129,60-3-129,-9-5 129,23 1-129,24 2 0,20 2 0,16 5 0,2 4-129,1 6 0,-50 0 0,11 2-129,-25 0 129,-36 1-129,-36-1 0,-41 5-258,-32 2 0,-34 9-258,-29 4-129,-24 11-645,-28 6-2838,-10 10-903,-17 2-258,-10 9-387</inkml:trace>
  <inkml:trace contextRef="#ctx0" brushRef="#br0" timeOffset="132350.5701">14393 11400 11868,'-41'50'5418,"64"-45"-387,41-5 0,34-18-4515,33-3-129,29-16 0,20-2-129,12-5 129,13-2-129,-4 1 0,-12 4-258,-22 6 129,-23 5-129,-32 11 0,-29 3 0,-27 5-129,-25 5 0,-19 5 0,-12 1-258,0 0-1032,-9 6-3354,9-6-387,-19 9-387,10-3-387</inkml:trace>
  <inkml:trace contextRef="#ctx0" brushRef="#br0" timeOffset="135382.7435">17347 10757 8901,'-4'-15'4902,"-9"3"-645,3 12-645,-6 0-1806,4 26-903,-9 4 0,2 13-516,-2 8 0,5 7-258,5 4 129,6-1-258,6-4 0,14-12 129,10-14-387,7-14-129,12-5-645,-4-20-1290,10-1-516,-10-23-129,6 6-258,-15-12 774,1 4 1161,-9 2 903,-11-1 1161,-2 14 1161,-10-8 1032,0 27-387,-4-14 129,4 14-516,-8 9-1032,8 7-516,0 0-258,5 3-129,5-3 0,4-3-129,3-6 0,0-2 0,-2-5 0,1 0 0,-6-9-129,-2-2 129,-6-3-129,-2-1 129,-9-3-258,-5-2 0,-4 1-129,-7-6 0,2 6-129,-2-3 0,5 7-258,3-2 0,17 17 258,-7-17 0,16 17 129,11 5 0,9 7 129,4 8-129,4-3 258,2 9 258,-1-3-129,-5 3 0,-2-5 0,-7-2 129,-3-8 0,-2-1 129,-7-10-129,0 0 129,-2-8 129,2-4 0,-5-9-129,1 1-129,-2-10-129,-1 0 129,0-1-129,-2 6 0,0 0-129,-1 9 258,2 6-129,-4 10-129,10 5 129,0 12-129,0 4 129,3 4-258,1 1 129,1-2-129,2-2 129,1-8 0,1-3-129,3-6 129,1-4 0,1-1 0,0-7-129,0-3 129,-3-3 0,0-4-129,-6-6 129,-2 2 129,-7-3-129,-3 2 129,-3 0-129,-2 3 129,-5 2-258,-2 5 387,0 11-258,9 1 0,-13 17 0,8 3 0,3 3 0,2 4 0,2 2 0,4-1 0,1-2 0,2-6-129,1-4 129,1-6 0,2-5 0,1-3 0,2-2 0,0-7 0,2-5 0,1-5 0,2-2 129,-4-5-129,1 1 0,-3 1 129,-2 3-258,-2 2 258,0 8-129,-4 6 0,1 3 0,-8 0-129,17 20 129,-7-8-129,3 2 258,3-2-258,4-2 129,4-7 0,1-3-129,2 0 129,0-6 129,1-5-129,-4-2 0,-3-1 0,-3-2-129,-5 0 258,-5 1-129,-1 2 129,-7 13-258,5-13 129,-5 13 0,0 0 0,0 0 129,6 13-258,-2-1 258,3 1-258,-1 0 258,2-1-258,2-1 258,0-6-258,1-3 129,3-2 0,2-7-129,-1-4 258,3 1-258,2-4 258,-1 0-258,1-2 258,-1 5-387,-3 1 387,-1 0-129,-4 1 0,-1 2 0,-10 7 0,12-8 0,-12 8 0,9-1 0,-9 1 0,9 3-129,-9-3 129,15 15 0,-8-5 0,3 2 129,0 4-129,0 0 129,-1-4-129,0-5 129,-1-2-129,-8-5 129,10 0 0,-10 0-129,5-11 129,-5-1-129,0 12 258,0-16-129,0 16 0,0 0 129,1 23-129,3 7 0,1 14-129,0 18 258,0 17-387,-4 12 129,-1 6-129,-1-5 129,-9-5 0,0-5 0,-6-14-258,2-14-129,-3-26-516,6-10-645,-8-18-2451,9-12-774,-1-16-387,8-10-258</inkml:trace>
  <inkml:trace contextRef="#ctx0" brushRef="#br0" timeOffset="136782.8235">19093 11136 6321,'30'-181'5031,"-9"104"-258,4 23-903,-2 6-1548,8 29-516,-7 8-903,1 14-387,-7 8-129,0 9-387,-10 3 258,-4 1-387,-4 2 258,-1-3-129,-5-2 129,2-4-129,1-5 0,3-12 129,0 0 0,14 0-129,1-3 129,6-9-129,-1-5 129,1-2 0,-1-3-258,0 4 258,-2 1-258,-2 1 258,0 4-129,-1 4 129,0 6-129,4 2 0,3 0 0,0 0 129,1 0-129,2 0 129,-2 0-129,0 0 0,-6 0 0,1 0 0,-5 0 0,-1 0 0,-2 0 0,2 0 0,1-2 0,0 2-129,2-2 129,1-1-129,-1-1 129,0-1-129,0 0 129,-5 0 0,-1 3-129,-9 2 129,14-3 0,-14 3 0,11 0 0,-11 0-129,14 8 129,-7-4 0,5 2 0,0-2 0,2 1-129,0-3 0,1-2 0,-1 0-258,2 0 0,-1-7 0,2 0-129,-2-6 0,4-2 258,-4-8-129,2-6 258,1-10 0,-1-12 258,0-11 0,-1-13 129,-1-5-258,-4-8 258,-2 9 0,-8 6 258,0 15-129,-4 21-129,-4 21 129,-3 21 0,3 24 129,-3 21-129,5 16-258,1 9 0,2 9 0,2-5 0,0-3-129,2-7-129,3-10 129,1-14 0,5-13 0,3-14 129,3-9-129,3-9 129,4-4-258,1-11 258,0-2-129,-2-2 0,-5-1 0,-1 2-129,-4 3 129,-6 3-129,-7 12 129,9-8-129,-9 8 129,8 7 0,-8-7-129,16 20 129,-4-11 129,2 0-258,1-2 129,2-1 129,1-5-129,-1 0 0,2-1 0,0-1 0,-2-4 0,-1 0 0,2 0 0,-3 0 0,-3 0 0,0 2 0,-3 0 0,0 3 0,-9 0 0,11 0 0,-11 0 0,13 11 0,-5-5-129,2 0 129,-1-1 0,6-2-129,-2-1 0,2-2 0,-1 0 0,-1-1 0,1-6 0,0 0 129,-1-2-129,-1 2 129,-1 0 0,1-3 0,-1 4 0,-1-1 0,-1 6 0,-9 1 0,15-1 0,-15 1 0,13 0 0,-13 0 0,15 10 0,-6-2 0,-1-1 0,4 0 0,-2-2 129,2 0-129,1-3 0,-1 0 0,1-2 0,1-5 0,0-3 0,-1-3 0,-1-2 0,1-1 129,1 3-129,-2 0 129,0 6 0,-3 4-129,1 1 129,-2 9-129,-2 3-258,1 10-2193,-8-5-2451,-3 2-258,-9-5-516,-5-4-258</inkml:trace>
  <inkml:trace contextRef="#ctx0" brushRef="#br0" timeOffset="138950.9476">10942 12722 10320,'-24'-16'5418,"20"39"-387,4 23 129,6 16-4386,8 23-387,2 19-129,5 11 0,-2 5-129,-3-2 129,-3-16-258,-6-14 0,-3-21 0,-4-19 0,0-17-129,0-31 129,-13 0 0,7-29-129,6-14 129,1-8-129,12-2 129,7 0 0,4 2 0,5 13 0,4 13 0,-2 18 0,-4 12 0,-7 17 0,-9 11 0,-9 9 0,-8 7 0,-10 1 0,-8-1 0,-5-6 0,-2-5 0,0-8 0,5-9-129,9-12 258,9-9-129,8 0 0,10-23 0,13-2 129,14-10-129,14-2 129,8-9 0,5 0 0,5-5 0,-1 1 0,-5 0 0,-4 3-129,-13 5 129,-10 4-129,-16 11 0,-11 4 0,-9 23 0,-14-11 0,-8 16 0,-4 13 0,-1 11-129,3 6 258,3 2-258,8 4 258,9-5-258,4-4 258,16-8-129,6-10 0,8-11-129,4-3 129,4-20-129,1-6 0,0-6 129,-3-11-258,-5-6 129,-6-11 0,-6-8 129,-7-13-129,-1-10 129,-5 4 0,-5 5 129,-1 12-129,0 14 129,0 20 0,0 36 0,0 18 0,3 37 0,5 22 129,-1 8-129,8 9 0,-1 0-129,2 1 129,2-14-129,-1-15-129,-2-15-129,-5-18-387,1-8-645,-11-25-2193,0 0-1677,-13-15-129,-1-9-516,-8-9 0,4-1 4645,-8-7 1160,0-3 644,11 11 2839,0-4 2193,9 5-258,4 6-129,10 11-258,4 2-3354,19 16-774,-2 7-387,3 10-129,-1 4 0,-1 7-129,-2 1-129,-6 1-129,-2-4 0,-9-7 0,2-5 0,-3-9 0,0-8 0,2-3 0,2-12 0,1-7 0,-2-9 0,2-7 129,-3 1-129,-2 2 129,-2 4-258,-4 9 258,-3 6-129,-1 16 0,0 0 0,3 27-129,-2-3 258,2 5-258,3 0 129,5-2 0,0-5 0,2-7 0,3-4-129,1-8 129,-3-3 0,1 0 0,-4-10 129,2-4-129,-6-8 0,2-2 0,-3-5 129,1 0-129,-1 2 0,-1 0 0,0 6 0,1 6 129,-6 15-129,15-6 0,-5 7 0,3 9 0,6 0 0,5-1 0,3-2 0,4-7 0,4 0 0,-3-7 0,0-7 0,-4-2 0,-6-2 129,-5-2-129,-7 0 0,-8 3 0,-2 5 129,-12 6-129,-2 6 0,-3 5 0,-3 12 0,2 7 0,6 7 0,2 3 0,4 2 0,6-3-129,8-3 129,6-7 0,5-5 0,2-7 0,3-9 0,2-2 0,0-11 0,-1-7 0,-2-4 0,-2-2 0,-3-3 129,-1 2-129,-5 1 0,-3 4 129,-2 6-129,-7 14 0,8-7 0,-8 7-129,8 17 129,-4 2 0,0 6 0,2-3-129,1 2 129,3-5-129,4-4 129,1-6 129,0-6-129,2-6 0,2-8-129,-2-4 258,1-2-258,-2 0 258,-2-5-129,-2 5 129,0 4-258,-1 1 258,-1 6-129,-2 0 0,2 4 0,-2 2-129,-8 0 258,13 2-129,-13-2 0,13 8 0,-13-8 0,11 5 0,-11-5 0,13 5 0,-5-3 0,1 3-129,2 5 258,0 7-258,2 4 258,-2 1-258,1 2 258,2 0-258,5 1-645,-10-17-2967,12 1-1548,-3-16-129,7-8-645,-1-12-258</inkml:trace>
  <inkml:trace contextRef="#ctx0" brushRef="#br0" timeOffset="139438.9755">15393 12578 7224,'27'-67'5289,"-7"26"0,-2-8-258,-3 8-1935,-12-8-2322,-3 11-129,-16 5-258,-12 13 0,-12 15-129,-6 14-129,-3 20 129,7 15-129,9 11 0,13 12-129,15 7 129,12 6-129,16-2 0,15-3 129,8-9 0,5-6-129,0-7 0,-5-6 0,-6-8 129,-10-9-258,-15-6 258,-14-2-129,-12-5 0,-21-5-129,-15 0 258,-14-2-258,-7-3 129,-7-2-129,0 3-645,-6-9-3096,19-3-1290,8-7-129,20-1-516</inkml:trace>
  <inkml:trace contextRef="#ctx0" brushRef="#br0" timeOffset="140223.0203">17076 12508 12126,'-39'-18'5289,"15"17"-129,4 15-516,-3 9-4257,2 15-129,-1 7-129,1 7 0,4 1 0,3-1-129,8-7 0,6-13 129,7-10-258,11-13 129,3-9 0,8-17 0,0-7 0,4-10 0,-4-6 0,-3-2 0,-5 2 0,-4 6 0,-7 6 0,-6 11 0,-4 17 0,0 0 0,0 0 0,-3 29 129,3 0-129,2 3 0,6 1 0,6-4 129,1-4-129,5-8 0,0-9 129,3-7-129,-2-3 0,0-13 0,-3-6 129,-1-6-129,-3-2 0,-2-2 0,-2 6 129,-2 1-258,0 6 258,-8 18-129,13-9 0,-13 9 0,14 20 0,-7 2 0,1 0 0,0 1 0,-1-3-129,1-1 129,-8-19 0,16 15 0,-16-15 0,15 0-129,-5-11 258,0-5-258,3-4 129,0-6 0,1 5-129,-2-4 129,-1 8 0,1 3 0,-3 9 0,-9 5 0,13 12 0,-7 5-129,4 7-129,-1 1-258,11 8-1677,-2-14-2709,11-4 0,-2-8-516,10-4-387</inkml:trace>
  <inkml:trace contextRef="#ctx0" brushRef="#br0" timeOffset="140599.0418">17893 12617 7482,'15'-57'5289,"-15"35"-387,-12 5-129,1 17-2322,-12 0-1419,5 11-258,-1 7-258,4 8-129,2 3-258,8-3 129,5-1-258,4-3 129,9-8-129,5-9 0,4-5 0,0-12-129,1-7 129,-1-8-129,-2-7-129,-2-7 129,-3-10 0,-5-7 129,-2-4-129,-3-6 258,-3 4 0,-2 6 129,0 9 0,-2 20 129,-3 18-129,0 19 0,2 25 0,3 20-129,0 12 0,0 10 0,12 3-129,6-5 0,5-7-258,6-12-387,11-1-1806,-2-25-2580,12-14-129,0-14-387,5-8-516</inkml:trace>
  <inkml:trace contextRef="#ctx0" brushRef="#br0" timeOffset="140959.0624">18801 11905 13416,'37'-85'5418,"-11"48"-387,9 12 0,7 4-4386,9 11-129,6 10-258,0 10 0,-9 16-129,-3 12 129,-14 12-258,-14 9 0,-15 7 129,-11 6-129,-19 3 0,-12 0-258,-7-1 258,-2-7-129,3-6 0,11-11 129,8-11-129,14-10 0,13-12 129,17-10 129,14-7-129,9-1 0,6-11 0,3-3 0,2 0-258,-3-5-258,3 7-1419,-12-10-3096,5 0 0,-8-7-516,3-1-258</inkml:trace>
  <inkml:trace contextRef="#ctx0" brushRef="#br0" timeOffset="141347.0845">19786 11565 9159,'20'-121'5160,"-16"58"-129,2 12-258,-9 2-3096,-1 20-516,-14 8-258,-3 21-258,-8 12-258,-2 20 0,-2 8-258,1 9 0,6 3 258,6 0-258,11-5 129,7-2-129,8-7 0,9-1 0,10-8 0,5-3 0,3-3-258,0-2 129,-4-4-129,-6-3 129,-4-4 0,-19-10 0,5 16-129,-13-11 129,-13-1 0,-9-1 129,-3-1-129,-5 2 0,1 2-258,2-2-258,11 13-1290,-4-7-3225,16 5-129,3-1-258,10 2-645</inkml:trace>
  <inkml:trace contextRef="#ctx0" brushRef="#br0" timeOffset="141655.1023">20391 12424 11868,'1'15'5676,"-1"-15"-258,0 0-387,0 0-3870,8 4-387,-8-4-387,0 0-387,0 0-258,0 0-516,0 15-3354,-5-13-1032,5-2-387,-18 8-258</inkml:trace>
  <inkml:trace contextRef="#ctx0" brushRef="#br0" timeOffset="206930.8358">20165 13199 5805,'-74'38'4644,"30"-21"-258,-9-5-129,-13 2-3870,-4 3 0,-21 0 0,-6 5 0,-18-3 129,-9 3 0,-13-2 0,-10 4-129,-14-7-129,-12 0-129,-12-1 0,-20 0 0,-16-2 0,-20 1 0,-16 1-129,-20-2 129,-16 4 0,-17 1 0,-18 2-129,-10 1 129,-5-2-129,-7 2 0,-8-3 0,-8 3 0,-10-1 0,-2-1 0,-1 1 0,-4 1-258,-1 0 129,-4 0 0,-1 3 0,2-1-129,4-1 258,6 0-387,7 0 387,2-3-129,6-1 0,8 0 129,9-2 0,6-3 0,9 4 0,5-4 129,4 3-129,9-2 129,8-1-129,7 1 0,11 2 0,14-5 0,9 0-129,16-3 129,12 1-129,15 0 129,10-5-129,15 4 0,8-1 129,13 1 0,9 2 0,12 2 0,8 2-129,12-1 129,15 4 0,13-3 0,19-1-129,10-2 258,20 0-645,14-6-516,16 2-3225,9 1-258,17-9-387,-3 17-258</inkml:trace>
  <inkml:trace contextRef="#ctx0" brushRef="#br0" timeOffset="208413.9205">4787 14589 3999,'8'-55'5289,"-8"26"-258,1 4-129,-1-1-2064,0 14-1419,-7 4-516,4 15-258,-1 12-258,3 18-258,1 11 129,0 16-258,4 14 129,2 12 0,-1 5-129,2 0 0,0-2 0,-1-3 0,0-10 0,-3-12 0,0-14-129,-1-11 0,1-6-258,-3-17-645,7-6-3483,-7-14-516,0 0 0,10-20-774</inkml:trace>
  <inkml:trace contextRef="#ctx0" brushRef="#br0" timeOffset="209190.9651">5456 14759 3999,'22'-45'4902,"-14"22"-258,-3 1-129,-9 0-3096,4 22-129,-21-14-516,2 18 0,-12 9-129,0 10-516,-7 5 258,3 8-387,0 0 258,6 6-258,7-3 129,10-1 0,9-4-129,7-3 0,15-6 0,11-4 0,7-5 0,4-4 129,2-7-129,0-1 129,-4-2-129,-3 2 0,-7-2 0,-10 1 129,-9 4-129,-10-7 258,-6 22-129,-13-7-129,-14 3 129,-7 4 129,-8 1-129,-7 0 0,-3-3-129,3 0 129,6-7-258,7-6-258,18-5-645,3-12-3483,22-10-387,17-12-258,14-4-258</inkml:trace>
  <inkml:trace contextRef="#ctx0" brushRef="#br0" timeOffset="209473.9812">5729 14472 7482,'9'-42'5289,"1"38"-258,-2 8-258,6 20-2967,-4 6-774,6 22-387,-5 2 0,4 15-258,-5 4-129,-3 3-129,-2-2 0,1-3-129,-2-5 0,-1-8 0,1-5-258,-2-13-258,7 2-2064,-6-21-2193,6-4-129,0-17-645,6-5-258</inkml:trace>
  <inkml:trace contextRef="#ctx0" brushRef="#br0" timeOffset="209738.9963">6330 14847 9417,'29'-9'5289,"-4"3"-258,2-7-129,11 8-3999,-5-7-258,9 5-129,-6-4-258,0 4-258,-4 2-129,-7-1-387,-5 6-387,-20 0-1935,10-1-1935,-15 1-129,-7 7-387,-11 1 0</inkml:trace>
  <inkml:trace contextRef="#ctx0" brushRef="#br0" timeOffset="209911.0063">6409 14941 7740,'-29'36'5289,"29"-22"-516,0-14-129,24 12-3096,-5-15-258,13 2-387,-2-8-387,7-2-129,-1-1-387,1-3-387,4 11-1161,-8-8-3225,1 4-129,-8-4-258,1 9-516</inkml:trace>
  <inkml:trace contextRef="#ctx0" brushRef="#br0" timeOffset="210446.0369">6956 14701 4773,'2'-18'5289,"-2"18"-129,6-14-387,-6 14-1290,0 0-1806,16 16-516,-9-6-387,3 10-258,-3 1 0,5 8-387,-4 1 258,0 4-258,-1-2-129,0 1 0,-4-2 0,0-6 0,-3-3 0,0-7-129,0-15 129,0 0-129,0 0 129,0-12-129,2-13 129,1-7-258,6-4 258,-2-5-129,3 2 0,0 2 129,2 4-129,2 8 258,0 7-258,1 6 258,-3 8-129,5 4 0,2 3 129,2 8-129,2 3 129,0 4-258,-1 4 258,0 3 0,-2 6-129,-4 1 0,-4 2 129,-2 2-258,-5-5 129,-3 4 129,-2-2-258,0-6 0,-2-2-387,2-25-2322,-9 23-2064,9-23-258,-12 10-258,12-10-516</inkml:trace>
  <inkml:trace contextRef="#ctx0" brushRef="#br0" timeOffset="211554.1002">3903 16165 4257,'4'-49'5289,"-3"30"-645,-1 19 0,-1-24-3483,1 24-129,-5 29-645,5 10 129,-2 9-129,2 15-258,0 12 0,0 18 0,0 6 0,3 1 0,2-13-258,0-7 0,2-5-258,-2-19-1161,2-14-2967,0-23-387,3-15-387,-2-16 0</inkml:trace>
  <inkml:trace contextRef="#ctx0" brushRef="#br0" timeOffset="211810.1149">4172 15986 4644,'11'-15'4773,"0"12"-129,-7 15-129,-4 18-3870,1 18 0,1 1 0,4 16 0,-2 3-129,6 5 0,-5 1-129,4-1-129,1-18 0,1-1-387,-4-8-129,2-12-387,3 4-2064,-7-24-1935,-5-14-258,9-5-516</inkml:trace>
  <inkml:trace contextRef="#ctx0" brushRef="#br0" timeOffset="212294.1426">4010 16462 5289,'-26'25'5418,"26"-25"-516,0 0-129,24 4-3999,3-14 129,15-6-387,0-6 129,8 2-387,3-1-129,-3 4 129,-3 2-387,-6 6 129,-9 4 0,-7 5-129,-10 9 129,-5 8 0,-5 7 0,-3 6 0,-1 3 0,1 4 129,2-3-129,4-3 129,4-7-129,5-6 129,3-14 129,6-4-129,1-14 129,1-6-129,-3-4 0,-3-4 0,-4-2 0,-7 1 0,-7 1-129,-4 3 0,-7 6 0,-10 1 0,-3 6-129,-5 5-129,0 5 0,-3 2-516,4 6-258,-2-3-1161,11 12-2709,8-9 0,7-6-774,7 9 517</inkml:trace>
  <inkml:trace contextRef="#ctx0" brushRef="#br0" timeOffset="212726.1673">4675 16387 129,'54'0'4515,"-34"4"387,-5 5-387,-15-9-1935,22 24-645,-22-24-645,21 24-387,-10-17-129,9 5-129,-2-10-129,3-1-258,0-2 0,3-8 0,-2-6 0,1-1-129,-3-4-129,-3-2 129,-3 0-258,-4 1 258,-3 3-258,-3 4 129,-4 14-129,2-12 0,-2 12 258,1 10-387,3 9 258,0 0-129,3 6 129,1 4-129,3-4 258,4-2 0,-1-4 0,6-4 129,-3-9 0,4-5 0,-3-2 129,3-12 0,-4-2-129,0-6-129,-4-4-129,0 1 258,-2-2-258,-4 1 129,-3 3-258,2 1 129,-3 4-516,-3-1-645,0 18-3096,9-14-774,-9 14 0,13-3-774</inkml:trace>
  <inkml:trace contextRef="#ctx0" brushRef="#br0" timeOffset="213510.2121">6139 16027 6321,'15'-22'4902,"3"21"-129,1 2-387,5 19-3612,-4 6-258,3 13 387,-5 0-516,-3 6 129,-5-3-258,-5-2 0,-4-8-129,-1-8-129,0-24 0,0 0 0,-11 1 0,11-19-129,0-9 0,0-8 0,7-5 0,4-5 129,3 1 129,3 3-258,-2 7 258,3 14 0,-2 6 0,4 12 129,-6 2 129,2 17-129,-1 4 0,0 6 0,-2 10-129,4 1 258,-3-4-258,0-2 129,-4-5-258,1-2 129,-5-5-129,1-8 258,-7-12-258,4-13 0,-4-6 0,0-10-129,0-8 258,0-8-258,2-5 129,2 1-129,2 6 129,2 14-129,4 6 258,3 14-258,0 9 258,1 20-129,-1 9 0,5 5 0,-2 12-258,-2-3 0,6 4-645,-7-18-1161,6 4-2451,1-14-516,9-2-129,-2-19-387</inkml:trace>
  <inkml:trace contextRef="#ctx0" brushRef="#br0" timeOffset="214726.2817">7045 16015 5805,'1'-44'5031,"-12"34"-129,-6 3-387,2 16-2580,-10 1-774,8 12-258,-3 0-258,9 6-258,2-3-129,8 11-129,1-4-129,7-5 129,6-7-129,3-4 0,1-16 0,3 0 0,-1-10-129,-2-13 129,0-5 0,-3-3-129,-1-5 129,-2 0-129,-3 11 258,-4 4-129,-1 5 0,-3 16 0,0 0 0,0 0 129,0 12-258,-2 8 129,2 2 0,0-2 0,3 0 0,2-3 0,2-6 0,1-4 0,4-4 0,0-3 129,0-3-129,3-6 0,0-4 129,0-6-129,0-4 0,-1-7 0,-2-4 129,0 5-129,-1 4 129,-4 4-129,1 5 129,-8 16 0,12 0 0,-7 13 0,1 11-129,2 1 129,-2 1-129,4 1 129,-1-2-258,3-6 258,1-5-129,1-2 0,2-5 0,1-5 0,-1-2 0,1-6 129,-2-6-129,2-5 0,-5-6 129,2 4-258,-5-4 258,0 6-129,-5-1 0,0 6 129,-4 12-129,0 0 0,0 0 0,9 0 0,-4 14-129,-2-1 129,4 6-129,0-2 129,2 0 0,-2-2 0,6-2-129,-4-5 129,4 0-129,0-6 129,1 1 0,1-3 0,-1-5 0,2-3-129,-2-4 129,1-4-129,-2-1 129,-4 0 0,-2-6 0,-1 4-129,-3 0 129,-1 0 0,-1 6 129,-1 0-129,0 13 0,0-12 0,0 12 0,0 0 0,0 0 0,10 8 0,-10-8 0,10 18-129,-4-7 129,-6-11 0,15 17-129,-15-17 129,18 12-129,-8-9 129,1-3 0,2 0 0,-2-7 0,2-3 0,-2-4 129,2-1 0,-2-1 0,-2 0-129,-2 0 258,-7 16-129,8-12 0,-8 12 0,0 10 0,0 11 0,0 8-258,2 6 258,3 13-258,3 5 258,1 2-129,5 3-129,-2 1 258,4-3-129,-2-1 129,-4-2-258,-1 0 129,-6-7-129,-3 0 129,-9-2 0,-8 1-129,-9 1 129,-7-2-129,-5-7 129,-2-3-129,0-10 0,0-4-387,1-20-903,12 0-3483,1-15 129,11-7-774,5-12-129</inkml:trace>
  <inkml:trace contextRef="#ctx0" brushRef="#br0" timeOffset="217274.4274">9465 15579 2193,'8'-29'4773,"-8"12"258,0 4-516,0 13-1806,-22-18-1290,9 18-516,-7 0-258,2 6-387,-4 5 0,4 6-129,0 4 129,5 4-129,4 1 0,6 7 0,3 2-129,4 1 129,6 1-129,7 1 0,2-2 0,2-3 129,3-2-129,0-7 0,-2-5-129,-4-2 129,-4-3 0,-6-2 0,-8-2 0,-8 0 0,-13-1-129,-6-3 129,-8 1-129,-3-5 0,4 1-387,0-4-258,15-2-516,3-21-774,19 7-1806,11-13-645,17 1 645,4-20 1677,13 10 1935,1-2 516,-7 3 774,4 20 1290,-18-2 1935,-2 21 129,-14 7-774,-3 30-1419,-10-9-1290,0 12-258,-2-6-387,3 0 0,0-8-129,10-11-129,6-11 0,3-5 129,5-12-129,0-5 0,-3-9 129,1-8-129,-6 0 258,-3-2-258,-5 7 129,-2 2-129,-6 8 0,0 19 0,0 0 0,0 15 0,0 14 0,0 6 0,0 3-129,5 0 129,6-2-258,2-7 129,3-10 0,1-8 129,5-10-258,-1-2 129,0-15 129,1-12-129,-4-9 0,0-11 0,-2-8 129,-3-10 129,-2-11-258,-3-2 258,-2-1-129,-3 9 258,-2 9-258,1 15 258,-2 14-258,2 21 129,-2 12 129,6 32 129,-3 9-129,5 13-258,-1 9 129,2 4-129,-2 5 129,0-1-258,-6-9 129,1-8-129,-2-10 129,0-10 0,0-12-129,-2-9 129,2-13 0,0-16 0,6-11 0,4-5-129,8-2 129,-1-4 0,4 4 0,3 5-129,-2 5 129,-1 13 0,-2 11 0,-8 3 0,-5 16-258,-6 8 516,-4 5-516,-10 4 516,-6 3-516,-4-3 258,-2-4 0,0-2 0,6-7 0,3-11 0,17-12 0,0 0-129,12-18 129,13-11 0,13-8-129,7-7 0,7-3 258,-1-1-258,1 2 258,-9 1-129,-5 15 129,-8 5 0,-9 8 129,-8 10-129,-13 7 0,0 0-129,3 20 129,-3 0 0,0 1-129,1 5 0,6 3 0,-1 8 0,1-5 0,1 4 0,-3-5-129,-3-2 258,-2-1-258,-3-5 129,-6-6 0,-1-8-129,1-4 129,9-5-129,0 0 129,-2-21-129,8 1 129,10-1 0,2 0 0,5-2 0,1 5 0,-2 2 0,-3 4 0,-1 9 0,-5 3 0,1 2 0,-4 6 0,-1 0 0,2-1 0,2 0 0,3-2 0,2-5-258,5-5 129,-1-9 0,6-7-129,-4-6 129,2-6-129,-3-14 258,-3-2-258,-2-8 258,-3-4 0,-1-2 258,-9 2-129,0 6 258,-5 6-129,0 17 129,0 10-129,0 22 129,-9 8-129,7 24 0,2 11-129,0 13 0,0 9-129,3 6 0,5 4 0,-2-1-129,4-8 258,-2-6-258,2-13 0,0-11 129,1-14-129,0-13 129,4-9-129,1-20 129,2-8-129,1-6 0,3-3 129,1-6 0,-2 7 0,0 2 0,-4 6 0,3 8 0,-5 11 0,-2 6 0,-3 4 0,1 12 0,-2 2-129,-1 8 129,-3-1 0,-3 5 129,-2-1-129,-2-2 0,-6 1-258,-8-8-387,0 9-2322,-18-13-1677,-7-3-645,-11-10-258,-7-9 129</inkml:trace>
  <inkml:trace contextRef="#ctx0" brushRef="#br0" timeOffset="217406.435">10816 15444 8256,'69'-38'5547,"-29"25"-774,4 8 0,-2 0-4386,-1-1-3999,5 0-774,0 4-645,-2-5-516</inkml:trace>
  <inkml:trace contextRef="#ctx0" brushRef="#br0" timeOffset="217962.4668">12402 15276 8643,'-26'29'5547,"8"0"-516,-1 8-516,-8 3-4128,17 2-258,6-3 0,6-2-129,13-9 0,8-11-129,10-11 0,7-6 129,2-6-129,-2-13 258,-4-6-129,-11-6 0,-13-7 0,-13-3 0,-21-6-129,-14-3 258,-9-8-129,-9 0 0,-1 1 129,9 0-129,8 4 387,19 4-129,18 6 0,19 11 0,20 10 0,18 10 0,9 12 0,0 10-129,-3 23 129,-5 17 0,-14 9-129,-10 12 129,-18 7-129,-10 6 0,-5-1 129,-8 1-258,-2-10 129,-2-6-258,5-12 129,1-9-387,4-9-387,-4-26-2967,6 0-1548,0-12-258,-2-12-516</inkml:trace>
  <inkml:trace contextRef="#ctx0" brushRef="#br0" timeOffset="218114.4755">12427 15271 7740,'24'-38'5547,"11"27"-258,10 1-645,13-1-3483,10-2-1419,1 0-4128,5-1-258,-2 0-645,-7-1-387</inkml:trace>
  <inkml:trace contextRef="#ctx0" brushRef="#br0" timeOffset="218638.5055">14379 14797 2580,'7'-11'5418,"-7"11"-258,-14-6-129,-8 15-1935,-11-4-1419,3 18-645,-10-3-129,6 13-387,2-3-129,10 3-129,11-1-129,13-3-129,16-3 129,13-2-129,7 1 0,4-5 0,-3-2 0,-5-2 0,-8 1 129,-14-2-129,-12 0 129,-12-1-129,-18-1 129,-8-2 0,-7-6-129,0-2-129,3-3-258,5-8-516,19 4-1935,5-21-2193,16 1-258,20-10-516,18 2 129</inkml:trace>
  <inkml:trace contextRef="#ctx0" brushRef="#br0" timeOffset="218783.5137">14458 14936 8256,'80'-6'5160,"-58"26"-129,-10 21-1548,-12-7-1935,0 14-774,-10-2-387,1 0-387,3-3-387,-1-13-387,7 1-2580,0-17-1548,0-14-387,7 0-387</inkml:trace>
  <inkml:trace contextRef="#ctx0" brushRef="#br0" timeOffset="219234.5395">14551 14694 6708,'11'-58'5418,"-1"46"-387,1 8-258,2 7-2580,3 2-2580,1 0-387,9 12-258,-6-6-516,8 15 258,-8-8-258,7 18 258,-12-9 258,2 11 516,-5-3 645,-10-4 516,2 13 516,-9-15-129,0 8 129,-7-15-258,6 5-129,-3-12-129,7 4-129,-1-7 0,4-1 0,-1-11 0,13 20 0,-4-12 129,4 6 0,-5 0-258,4 3-129,-5 1-129,1 7 0,-3-1 0,0 3-129,-5 4 0,-8 6 129,-6-2 0,-7 7-129,-6-1 129,-4 5 0,-5-3 0,-4-1-258,5-5-129,0-12-903,16-2-3999,-1-14 0,20-9-387,-7-9-387</inkml:trace>
  <inkml:trace contextRef="#ctx0" brushRef="#br0" timeOffset="219526.5562">14957 15105 7353,'39'-1'5160,"-22"1"-129,1-6-387,1 2-3870,-1-11-387,1 5-129,-6-5-129,-3 3 0,-7 2 129,-3 10-129,-6-9 258,-6 11-129,-8 13 0,-1 7 0,-6 3-129,7 4 129,1 1-129,9 0 129,6-2-258,6-8 0,15-2-774,-2-10-4257,19-6 129,1-4-645,3-11-258</inkml:trace>
  <inkml:trace contextRef="#ctx0" brushRef="#br0" timeOffset="219930.5794">16549 14402 10965,'8'-43'5289,"-8"43"-387,3 17 129,-5 20-4386,0 18-129,-3 6-258,3 10-258,-1 5 0,-2-1-516,5 0-516,-7-25-2709,7-2-1290,0-18-387,7-10-387</inkml:trace>
  <inkml:trace contextRef="#ctx0" brushRef="#br0" timeOffset="220210.5954">16768 14524 9804,'45'-67'5289,"-31"59"-645,-5 17 258,-11 11-3870,-2 11-387,-11 3-387,-6 7-129,-5-4 0,-6 1-129,0-8 129,1-6-258,6-4 258,4-1-258,7-1 258,10 1 0,4-1 0,12 4 0,9-1 0,5 1-129,5 6-387,-6-15-1935,4 7-2580,-6-6-258,-1-2-258,-6-9-516</inkml:trace>
  <inkml:trace contextRef="#ctx0" brushRef="#br0" timeOffset="221922.6933">18089 14489 9804,'14'-59'4902,"-14"29"0,-7-8-516,-6 18-3483,-8 6-387,-7 14-129,-4 16 0,-3 16-129,-2 11-129,3 4 129,5 5-129,6-2-129,10-5 129,9-10-258,7-10 258,11-12-258,9-10 129,5-3 0,2-12-129,2-7 129,-2-3-129,-2-7 129,-3-3-129,-5 0 129,-5 5 0,-4 4-129,-3 6 129,-8 17 0,0 0 0,7 8 129,-5 17-129,-2 5 0,1 3 0,4 2 129,0-6-129,3-6 0,0-7 0,1-8 0,0-6-129,1-2 129,-1-12 0,-1-6 0,0-4-129,-2-4 258,1-6-258,0 0 129,-1 3 0,-2 5 0,0 5 0,-4 19 129,11-10-129,-11 10 0,13 22 0,-3 3 0,3-1 129,1 2-129,2-1 0,5-6 0,0-3 0,2-5 0,0-4 129,0-7-129,-1 0 0,-1-6 0,-1-5 0,-3-1 0,-3-5 129,0-1-258,-5 0 258,-4 0-129,-2-1 0,-2 3 0,-1 3 129,0 13-129,-1-13 0,1 13 0,0 0 0,-2 9 0,2 7 0,6 0 0,3 5 0,1 0 0,2 1 0,3-2 0,1-2 0,1-3 0,0-3 0,0-3 0,1-2-129,-1-4 129,2-1-258,-3-1 129,0 2 0,-3 0-258,2 0 129,-6 0-129,1 5 0,-10-8-258,11 17-129,-11-17-903,6 14-2838,-6-14-129,6 13-516,-6-13 0</inkml:trace>
  <inkml:trace contextRef="#ctx0" brushRef="#br0" timeOffset="222350.7178">19858 13973 6063,'25'-44'5418,"-25"44"-258,10 0-387,-10 24-1290,-5 27-2451,-6 11-516,2 14-129,0 7-258,3 7-129,0-3 0,5-9-387,1-7-129,1-18-516,10-4-1161,-10-23-2709,8-9 0,-9-17-516,12 0 129</inkml:trace>
  <inkml:trace contextRef="#ctx0" brushRef="#br0" timeOffset="223854.8038">19762 14284 8385,'-23'3'4902,"23"-3"-129,0 0-129,0 0-3741,13-1-387,10-10 0,2-6-258,5 0 129,1 1-129,1 7 0,0 5-129,-1 4 129,-4 14 0,-4 11 0,-5 10-129,-4 2-129,-3 2 129,-1-1 0,-3-8-129,2-6 0,0-7 0,3-9 0,1-8 0,3-7 129,2-10-129,1-7 0,1-4 0,-1 0 0,-3 1 0,-1 5 0,-3 3 0,-4 6 0,-8 13 129,0 0-129,7 21 0,-7-1 0,2 4 0,2-1 0,5-1 0,3-4 0,6-3-129,6-11 129,4-4 0,2-4 0,3-8 0,-1-8 0,-3 0 0,-3-4 0,-4-4 0,-9 2 0,-5 3 0,-8 2 0,-3 9 0,-10 6 0,-4 6 129,0 12-129,0 9 0,6 8 0,2 0-129,8 2 129,3-5 0,10-1 0,5-6 0,3-9 0,4-9 0,-1-1-129,1-11 258,0-6-258,-2-6 129,0 0 0,-3-6 0,1 4 0,-1 2 0,-2 4-129,0 9 129,-1 3 0,-3 7 0,1 9 0,-1 8 0,-3 3 0,-1 3 0,-1-3 0,1-3 0,-1-2 0,-8-15 0,15 9 0,-5-9 0,-1-6 129,0-10-129,2-1 0,1-2 0,1-5 0,0 1 0,2 0 129,-3 3-129,0 2 0,-1 5 0,-1 4 0,3 3 0,-3 6 0,2 6 0,2 5-129,2 1 129,2 1 0,4 2 0,1-4-129,5-1 129,-1-5-129,6 1 0,-3-5 0,2-1 0,-3-1 0,-4-6 0,-3-2 0,-6 0 129,-5 2 0,-6-6 129,-5 13-129,0-17 129,0 17-129,-16-7 0,8 7 129,0 5-129,8-5 0,-11 21 0,11-6 0,0 2 0,6 0 0,4 0 0,1-5 0,5-1-129,2-6 129,2 0-129,1-7 129,3-6 0,1-8-129,1-4 129,1-8-129,-1-6 129,1-7 0,-2-6 0,2-6 129,-6 0-258,-1 4 258,-5 8-258,-4 8 258,-2 12-129,-9 21 258,0 0-258,0 23 129,-4 13 0,-2 9-129,-2 6 129,3 3-129,0 7 0,3-2-129,2-6 129,0-3 0,2-10 0,4-7 0,2-12-129,3-6 129,2-13-129,-1-4 129,2-15-129,2-6 129,1-2-129,2-2 129,0 1-129,-2 3 129,-2 5 0,3 5 0,-3 8 0,-4 5 0,-3 1 0,-2 13 0,-3 6 0,-3 3 0,-4 3 0,-7-1 0,-5 1-129,-5-2-129,0 4-2580,-12-20-1935,-5-2 0,-12-9-645,-6-13-129</inkml:trace>
  <inkml:trace contextRef="#ctx0" brushRef="#br0" timeOffset="224018.8132">21405 14001 9159,'84'-20'5289,"-36"14"-258,0-1-387,5-3-3741,5 5-1677,0-7-3612,1 5-258,-8-1-387,-6 1-516</inkml:trace>
  <inkml:trace contextRef="#ctx0" brushRef="#br0" timeOffset="227010.9843">11637 15574 9030,'1'-15'5547,"-1"15"-516,0 0 0,0 21-4386,0 7-258,-2 10 0,-2 8-258,-3 6 0,1 3-258,-6-2-387,4 8-1032,-8-15-3354,2-2-258,1-16-387,2-9-258</inkml:trace>
  <inkml:trace contextRef="#ctx0" brushRef="#br0" timeOffset="227170.9935">11607 15949 6321,'32'-17'5547,"-19"11"-387,-2 6-516,0-1-2838,-1 6-1419,1 5-645,-2-10-1419,1 4-3096,-2-4-258,-8 0-387,13-10-258</inkml:trace>
  <inkml:trace contextRef="#ctx0" brushRef="#br0" timeOffset="227754.0268">11291 14705 6450,'-15'-38'5031,"4"25"-258,-1 6-258,-3 1-2838,1 17-1161,1 12-258,3 10-129,2 3 129,6 4-258,2-2 129,6-2-129,6-11 0,2-11 0,1-10 0,5-5-129,-2-15 258,-3-5-129,-2-5 0,-6-7 0,-7 0 0,0-1 0,-6 5-129,-8 0 129,-4 3-129,0-1 129,0 2 0,1 2 0,5 0-258,5-2 258,7 0 0,3 0 0,9 3 0,6 1 0,3 3 129,7 1-129,-1 4 0,0 8 129,-3 5 0,-3 6 129,-2 12-129,-3 13 129,-5 8 258,-4 9-258,-4 8 0,4 2 0,-4-2 0,1-1-387,2-4 0,-3-12-645,7-8-3999,-8-12 0,2-9-645,-4-10-258</inkml:trace>
  <inkml:trace contextRef="#ctx0" brushRef="#br0" timeOffset="227912.0359">11355 14578 7740,'26'-23'4773,"0"14"129,5 2-774,4-3-4128,3 10-1548,1-4-2967,-4-3-129,2 1-645,-3-5 258</inkml:trace>
  <inkml:trace contextRef="#ctx0" brushRef="#br0" timeOffset="228214.0531">12008 14143 6708,'2'-62'5289,"-17"42"-129,-9 5-258,-3 15-3354,-7 0-516,7 13-387,-1 4-258,10 15 129,7-1-258,11 9 129,15 0-129,13 3 0,10-1-129,7 1 129,0-5-258,-2-3 129,-7-1 0,-7-4 0,-13-2-129,-14-6 0,-9-1 129,-13-4-258,-10 0 0,-7-4-387,3 11-2838,-7-12-1548,6 5-387,0-2-516,7 5-387</inkml:trace>
  <inkml:trace contextRef="#ctx0" brushRef="#br0" timeOffset="232490.2977">6241 16820 4386,'0'0'4644,"-13"0"-129,3 4-258,4 12-3354,-10 4-129,4 18 0,-7 12-129,4 25 129,-3 34 0,2 23-387,-1 21 129,6 5 129,-1 7-258,6-12 0,6-16 0,1-4-516,11-48 129,4 1 0,9-35 129,-25-51-258,62 48 129,-62-48-258,72 23-516,-72-23-3612,59-5-645,-59 5-258,43-59-516</inkml:trace>
  <inkml:trace contextRef="#ctx0" brushRef="#br0" timeOffset="233014.3277">6540 17023 5160,'0'-17'4644,"5"1"-258,-5 16 0,17-7-3483,-17 7 0,21 4 0,-10 11-129,3 13-258,-7 4-129,4 9-129,-4 0-129,-1 6-129,-4-7 0,-1-1 0,-1-12-129,0-8 0,0-19 129,0 0-129,0-22 129,0-16-129,2-7 129,5-14 0,3 1 0,2 0 0,2 5 129,0 5 0,2 14 0,2 16 0,-2 13 129,2 10-129,-3 12 0,-2 12 129,2 0-129,-2 7-129,0-1 0,-1-2-129,-2 4-903,-4 1-3354,0-9-129,-1 5-645,-2 8 258</inkml:trace>
  <inkml:trace contextRef="#ctx0" brushRef="#br0" timeOffset="233406.3501">6804 18061 4386,'-38'39'5676,"38"-39"-516,-9-49 0,9 49-3354,0 0-387,0 0-258,0 0-387,0 0-258,0 0-129,2 82-129,-2-82 0,3 93-129,-1-40 129,-1-1-387,-1-52-258,2 77 129,-2-77 0,0 55-129,0-55-129,0 0 0,0 0-258,0 0 258,0 0-258,0 0-1419,0 0-2580,0 0-258,0 0-258,21-53-129</inkml:trace>
  <inkml:trace contextRef="#ctx0" brushRef="#br0" timeOffset="233766.3707">6896 18121 4128,'40'3'5160,"-40"-3"0,0 0-387,0 0-2967,0 0-645,0 0-258,0 0-387,-25 61-258,25-61 0,0 0-129,-35 63 0,35-63 129,0 0-258,0 0 129,-41 62 0,41-62-129,0 0 129,0 0 0,0 0 0,0 0 129,0 0-129,35 49 0,-35-49 129,41 10-258,-41-10 129,42 3-129,-42-3 129,0 0-387,46 25 0,-46-25-129,0 0-1032,0 0-3354,0 0-258,0 0-774,0 0 0</inkml:trace>
  <inkml:trace contextRef="#ctx0" brushRef="#br0" timeOffset="234194.3952">7150 16806 5160,'1'-25'5289,"-1"25"-129,8-4-387,4 28-2709,1 6-774,14 25 0,-2 10-387,14 38-129,-2 16-258,3 17-258,1 1 0,-7 4-258,-7 4 129,-8-24-129,-9-5 129,-9-26 0,-4-22-129,-9-8 129,-7-3-129,19-57 129,-46 70-387,46-70-129,-52 62-129,52-62-1032,-43 48-3741,43-48-387,0 0-129,0 0-387</inkml:trace>
  <inkml:trace contextRef="#ctx0" brushRef="#br0" timeOffset="236218.511">8729 17258 5805,'58'-17'4902,"-27"3"-774,-7 4 258,-1-5-4128,-1 8-387,-3 7-1290,-7 0-2709,-12 0-258,0 11-387,-10 7 258</inkml:trace>
  <inkml:trace contextRef="#ctx0" brushRef="#br0" timeOffset="236390.5208">8655 17670 9804,'17'33'5031,"1"-33"-387,6-11-903,0 7-3225,8-8 129,-2 1-645,0 3-774,-1-1-3612,-5-10-645,-2 6 129,-3-2-903</inkml:trace>
  <inkml:trace contextRef="#ctx0" brushRef="#br0" timeOffset="236938.5522">9616 16612 3999,'19'-29'5289,"-9"29"-258,-3 7-258,3 20-2967,-5 4-1032,10 12 129,-7-1-387,2 14-129,-5-12-258,0 0 0,-4-14-129,-1-8 0,0-22 0,0 0 0,-6 0 129,3-26-129,3-9 129,0-7-129,4-3 129,5 0-129,3 0 129,4 5 0,2 4-129,4 16 258,1 9-129,-1 11 0,2 11-129,-2 9 129,-2 13-129,0 6 129,-4 5-129,-4-1 129,-2 6-258,-2-8-129,1 4-1419,-5-15-2967,0-10-516,-4-20-129,0 0-516</inkml:trace>
  <inkml:trace contextRef="#ctx0" brushRef="#br0" timeOffset="237170.5654">10273 16116 7224,'11'-26'5031,"-5"38"-129,-6 22 0,-7 5-3870,7 17-645,-1 8-129,1 7 0,0 0-129,3 6-129,4-12 0,-1-7-387,1 0-258,-5-17-903,7-8-3096,-6-8-258,0-4-387,-1-9-258</inkml:trace>
  <inkml:trace contextRef="#ctx0" brushRef="#br0" timeOffset="237502.5843">10311 17026 7611,'9'7'5418,"-9"-7"-387,11 0-129,-11 0-4128,0 0-387,7-2-516,-7 2-1290,0 0-3225,0 0-516,0 0-258,0 0-258</inkml:trace>
  <inkml:trace contextRef="#ctx0" brushRef="#br0" timeOffset="238922.6656">9424 17770 3483,'0'0'4902,"0"0"-1548,-2-13-1290,2 13-516,6 0 129,-6 0-516,0 0 387,55 24-387,-8-19-129,7 9-258,21-14 258,14-2-516,20-5-129,11-13-129,10-11-258,5-8 0,0 0 129,-5-7-258,-13 15 129,-15 7-258,-18 3 0,-21 8 129,-19 8-129,-16 7-258,-28-2-516,10 15-903,-24 5-2838,-6-9-129,-5 5-903,-2-3 775</inkml:trace>
  <inkml:trace contextRef="#ctx0" brushRef="#br0" timeOffset="241933.8379">9329 18340 2580,'0'0'4644,"0"0"129,0 0-2451,37 48-1290,-37-48-129,0 0 129,0 0-645,28 51 0,-28-51-258,0 0 129,0 0-516,0 0 258,9 51 0,-9-51-258,0 0 258,0 0 0,0 0 129,0 0 0,4-63 129,-4 63 129,0 0-129,21-64 258,-21 64-258,0 0 129,35-58-129,-35 58 129,0 0-129,53 0 129,-53 0 0,40 1 0,-40-1-258,38 29 129,-38-29-129,0 0-258,41 66 387,-41-66-258,0 0 0,11 64-387,-11-64 258,0 0-258,0 0-516,-4 57-258,4-57-2580,0 0-1290,0 0-387,0 0 387</inkml:trace>
  <inkml:trace contextRef="#ctx0" brushRef="#br0" timeOffset="242158.8507">9790 18363 3612,'0'0'5418,"38"54"-387,-38-54-258,0 0-3483,51 14-516,-51-14-516,40-10-1290,-40 10-3612,0 0-387,43-23-387,-43 23 388</inkml:trace>
  <inkml:trace contextRef="#ctx0" brushRef="#br0" timeOffset="242329.8605">10061 18253 3225,'24'53'5160,"-24"-53"-258,13 60-258,-13-60-3225,0 0-903,2 68-129,-2-68-645,1 53-1677,-1-53-2709,0 0-258,0 0-516</inkml:trace>
  <inkml:trace contextRef="#ctx0" brushRef="#br0" timeOffset="242781.8863">10255 18265 4644,'0'0'5418,"4"49"-129,-4-49-387,0 0-3999,0 0-387,0 0-258,0 0 0,-22 67-387,22-67 0,0 0-129,-45 72 129,45-72 0,0 0 0,0 0 129,-37 34-129,37-34 129,0 0-129,0 0 129,52 32 0,-52-32-258,52 7-387,-52-7-1290,43 7-2838,-43-7-129,0 0-387</inkml:trace>
  <inkml:trace contextRef="#ctx0" brushRef="#br0" timeOffset="243014.8997">10421 18231 4257,'35'50'5547,"-35"-50"-645,0 0 129,43 54-4257,-43-54-129,38 58 129,-38-58-516,29 60-129,-29-60-129,0 0-258,0 78-387,0-78-1290,-34 43-3096,-5-48-129,-5 5-645</inkml:trace>
  <inkml:trace contextRef="#ctx0" brushRef="#br0" timeOffset="243337.9182">9257 18076 5547,'-11'80'5289,"-3"-27"-387,-4 8-258,18-61-4257,-31 102-129,28-48 0,8 7 0,-5-61-258,54 90-129,-6-66-129,21 12 0,10-14 0,20 2-516,4 1-1161,8-31-2838,15 6-129,-5-18-645</inkml:trace>
  <inkml:trace contextRef="#ctx0" brushRef="#br0" timeOffset="243622.9344">10807 18044 4773,'0'0'5547,"36"10"0,-36-10-516,0 0-3225,12 56-1161,-12-56-129,0 0-258,9 65-258,-9-65-645,1 98-2580,-1-98-1806,0 0-774,12 52 0</inkml:trace>
  <inkml:trace contextRef="#ctx0" brushRef="#br0" timeOffset="243790.9441">10943 18439 5160,'10'51'6063,"-10"-51"-645,0 54-516,0-54-3483,0 0-645,0 0-516,0 0-516,0 0-2451,0 0-2451,0 0 0,0-59-774</inkml:trace>
  <inkml:trace contextRef="#ctx0" brushRef="#br0" timeOffset="244042.9585">11188 18065 4773,'20'-52'5676,"-20"52"0,0 0-645,0 0-3612,0 0-516,0 0 0,0 0-387,26 92-258,-23-37-129,0 9-129,0-9-258,-3-55-129,6 86-774,-6-86-1548,0 57-2580,0-57-129,0 0-645</inkml:trace>
  <inkml:trace contextRef="#ctx0" brushRef="#br0" timeOffset="244349.9761">11432 18124 5031,'0'0'5805,"0"0"-645,0 0-129,0 0-3612,0 0-774,0 0-258,0 0-258,-42 39-258,42-39 129,0 0 129,-46 66-129,46-66 129,0 0-129,0 0-129,0 0 129,-15 60 129,15-60-129,0 0 129,40 51-258,-40-51 129,38 12 0,-38-12 0,38 29-387,-38-29-258,0 0-3225,52-1-1548,-52 1 0,0 0-258</inkml:trace>
  <inkml:trace contextRef="#ctx0" brushRef="#br0" timeOffset="244586.9895">11658 17786 6966,'0'0'5418,"0"0"-516,0 0 0,3 43-4257,-3-43-258,2 58-129,-2-58 0,6 61-387,-6-61 387,10 62-387,-10-62-258,11 66-1935,-11-66-2709,14 51-258,-14-51-387</inkml:trace>
  <inkml:trace contextRef="#ctx0" brushRef="#br0" timeOffset="244758.9995">11797 18337 4386,'4'53'5805,"-4"-53"-387,0 0-516,0 0-3096,0 0-1032,0 0-1161,0 0-4128,0 0-516,0 0-516,0-65-387</inkml:trace>
  <inkml:trace contextRef="#ctx0" brushRef="#br0" timeOffset="245395.0358">10941 17486 3870,'10'-16'5289,"5"2"-1161,10-2-774,-5-8-903,16 8-645,-3 0-387,11 6-645,0-5-258,5 6-387,2 1-1032,-10 8-3999,5-2 129,-4-1-774,-4-5 129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18:04:34.8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3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3-11-14T18:38:32.780"/>
    </inkml:context>
  </inkml:definitions>
  <inkml:trace contextRef="#ctx0" brushRef="#br0">5507 1037 3870,'35'-53'4644,"-35"53"0,0 0-1806,0 0 0,0 0-1161,0 0 0,0 0-129,0 0-645,0 0 129,0 0-774,0 0-258,-50-51 258,50 51-258,-51 0 0,51 0 0,-64 16 0,27 0 0,37-16 0,-68 48 258,68-48-387,-55 68 387,55-68-129,-37 79 0,37-79 0,-13 80 0,13-80-258,3 70 129,-3-70-129,0 0 516,41 63-387,-41-63 129,46 21 0,-46-21-387,58 13 645,-58-13-129,71 15-129,-34-6-129,2 6-258,-2-1 258,0 9-387,-7 2 516,2 0-516,-8 2 387,-4 4 0,-4 2-129,-4-3 129,-4 4 0,-3-3 0,-5-2 0,0-4-129,-5 2 258,-6-4-129,-3-1 0,-9 0 0,-3-5 0,-4-3 129,-3-4-129,-5-5 129,1-1-129,-1-3 129,1-1-258,6-5 0,0-5-387,10 1-3225,-3-4-1032,8 4 0,1-3-516</inkml:trace>
  <inkml:trace contextRef="#ctx0" brushRef="#br0" timeOffset="300.0172">6573 1223 12900,'34'-41'4902,"28"22"-258,-27 14 0,-35 5-5031,69-16-774,-30 9-3096,-39 7-129,41 0-387,-41 0-387</inkml:trace>
  <inkml:trace contextRef="#ctx0" brushRef="#br0" timeOffset="464.0264">6623 1417 13932,'0'0'5031,"0"0"-645,54 14-129,-16-21-4386,0-12-1032,10-3-3225,-4 2-258,-1-4-516,-3-2-258</inkml:trace>
  <inkml:trace contextRef="#ctx0" brushRef="#br0" timeOffset="995.0569">7719 655 12255,'0'0'4902,"-62"-41"-129,62 41-129,-75 4-4257,39 10-258,36-14-129,-66 41 0,66-41 0,-39 62-129,39-62 129,2 70-258,-2-70 258,52 63 129,-15-33 0,2-4 129,0 0 0,-1-3-129,-38-23 129,55 46 516,-55-46-387,0 0-258,18 66 258,-18-66-387,-33 50 0,33-50 129,-72 49-258,26-30 0,0-2 0,0-2 258,3 2-258,43-17 258,-61 22-258,61-22 129,0 0 258,0 0-645,0 72 387,20-47 0,6 14-387,3 11 516,-5 4-129,-1 11 0,-7 5-387,-7 7 645,-8 3-516,-2 6 129,-9-8 0,-5-5-258,3-3-516,-8-14-3870,11-2 0,2-21-645,7-9-258</inkml:trace>
  <inkml:trace contextRef="#ctx0" brushRef="#br0" timeOffset="1456.0832">8465 1131 14061,'-3'-64'5418,"3"64"-645,0 0 129,-42-33-4515,42 33 129,-54 14-387,54-14-258,-70 61 258,33-10-258,3 5 516,7 6-258,7 6-129,7-4-387,9-3 516,6-9-258,10-15 0,7-13 0,4-14 129,5-11-516,-28 1 387,59-51 387,-59 51-387,59-98 129,-33 42 0,-1 0 387,-4 8-387,-21 48 516,30-83-387,-30 83 0,0 0 0,0 0 0,0 0 0,0 0-387,5 83 258,-5-25-774,0-3-645,2 8-3612,4-3 258,9-10-516,-1-7-387</inkml:trace>
  <inkml:trace contextRef="#ctx0" brushRef="#br0" timeOffset="1672.0956">8818 1431 13932,'31'-58'5418,"-31"58"-516,27 11 0,-11 24-3225,-4-3-1548,2 11 0,-2 4-129,-4 5 0,-2-4-258,-5-1 0,-1-4-1161,-5-14-3354,5-2-258,-7-15-258,7-12-258</inkml:trace>
  <inkml:trace contextRef="#ctx0" brushRef="#br0" timeOffset="1884.1078">9506 1578 13158,'8'30'4773,"-16"-4"-129,-10 4-516,-3 0-4257,1 3-2709,-6-4-1419,2 0-387,-1-9-387,9-4-387</inkml:trace>
  <inkml:trace contextRef="#ctx0" brushRef="#br0" timeOffset="2040.1167">9890 1485 14190,'0'0'3870,"41"-27"-3225,-41 27-645,0 0-4773,0 0-516</inkml:trace>
  <inkml:trace contextRef="#ctx0" brushRef="#br0" timeOffset="2216.1266">10550 1499 14706,'41'-40'4644,"-41"40"-903,0 0-3612,0 0-4644,0 0-387,0 0-387</inkml:trace>
  <inkml:trace contextRef="#ctx0" brushRef="#br0" timeOffset="2823.1615">12226 959 12513,'16'-61'5547,"-16"61"-129,0 0-645,0 0-4386,0 0-258,-35-38 129,35 38-258,-55 34 0,55-34 0,-62 58 129,62-58-129,-58 70 258,58-70-387,-32 62 516,32-62-258,0 0-129,-1 55 0,1-55-129,0 0 0,41 2 129,-41-2 129,46-24-387,-46 24 129,49-48 129,-49 48 129,41-46-129,-41 46 129,0 0-387,0 0 516,38-38 129,-38 38-129,0 0 0,7 53-387,-7-53 258,10 57-903,-10-57-903,19 53-3354,-19-53 0,0 0-129,39 51-645</inkml:trace>
  <inkml:trace contextRef="#ctx0" brushRef="#br0" timeOffset="3139.1795">12431 1172 12900,'0'0'5160,"0"0"-516,37 28-129,-37-28-4257,5 50 129,-5-50-258,0 0-258,10 57-258,-10-57 129,0 0 0,0 0 129,0 0 0,0 0 258,0 0-258,24-54 387,-24 54 0,28-47-258,-28 47 129,0 0 258,48-48 0,-48 48-387,0 0 129,0 0-129,0 0-516,34 56-1290,-34-56-2580,6 56-129,-6-56-516,6 52-258</inkml:trace>
  <inkml:trace contextRef="#ctx0" brushRef="#br0" timeOffset="3783.2164">12996 747 14190,'-3'-59'5160,"3"59"-258,0 0-258,0 0-4644,0 0 0,0 0-129,0 0 0,0 0 129,26 58 129,-26-58-129,0 0 0,39 67-258,-39-67 387,0 0-387,15 69 258,-15-69 129,-11 51-258,11-51 258,-38 55 0,38-55 258,-43 54-258,43-54 258,-37 50-645,37-50 258,0 0 0,-10 59 0,10-59 0,0 0 129,45 41-129,-45-41 129,57 14 0,-57-14 0,59 6 129,-59-6 0,47 6-258,-47-6 258,0 0-258,0 0 258,0 0 129,33 67-258,-33-67-129,-7 70 0,1-29 0,-1 9 129,-1-2-129,-2 3 129,-3 0-387,-4-5 387,0-8-129,-4 1 129,0-10 0,-3-5-129,3-2 129,0-7-129,3-3 0,2-2 0,5-1-129,0-6-129,2 4-516,-5-7-2064,5 0-2193,-5 0-387,3-4-129,-6-4-774</inkml:trace>
  <inkml:trace contextRef="#ctx0" brushRef="#br0" timeOffset="7511.4296">3491 3975 3483,'0'-25'4644,"0"5"-258,0 3 129,-4-11-2064,4 16-774,-1-11-387,1 23-387,0-13-258,0 19 0,0 15 0,1 16-387,0 10 0,2 13-129,0 10 129,0 3-258,-1 1 129,0-6-258,1-4-129,-3-14-129,3-3-516,-3-21-2838,0-4-516,0-22-645,0 0-129</inkml:trace>
  <inkml:trace contextRef="#ctx0" brushRef="#br0" timeOffset="7931.4536">3748 3905 6966,'22'-21'4386,"-12"17"-129,-1 4 0,-9 0-3225,8 12-387,-8 5 129,0 12-258,-11 0-129,2 11-129,-13-8 129,1 6-387,-5-3 0,-1-4 0,1-5-129,3-3 129,3-9 0,2-3 0,6-3-129,3-4 129,9-4 0,0 0 0,-3 10 129,7 3-129,6 2 129,5 6-129,2 4 129,3 7 0,4-2-129,0 2 129,0-3-129,-1-2 0,-3-7 0,-4-3-129,-2-1-903,-14-16-3096,8 12-258,-8-12-387,0 0-258</inkml:trace>
  <inkml:trace contextRef="#ctx0" brushRef="#br0" timeOffset="9291.5314">4354 3947 4128,'25'-14'4386,"-17"9"129,0 1-516,-8 4-1935,12-8-903,-12 8-258,0 0-387,0 9 0,-6 9-129,-8 3-258,-3 6 0,-7 6 0,-2 2-129,-3-1-129,-3-4 129,0-2-129,3-4 0,3-6 129,4-4 0,5-5-129,7-4 129,10-5 129,0 14-129,9-4 129,9 3-129,5 1 0,2 5 0,2 1 0,1 1 0,-1 0-387,-4-8-1290,2 3-2193,-9-6-645,0-2 0,-2-5-516</inkml:trace>
  <inkml:trace contextRef="#ctx0" brushRef="#br0" timeOffset="10236.5854">4153 4458 8385,'0'0'5031,"0"0"-387,0 0-129,0 0-3354,15 3-129,-6 4-387,8 8-129,-1 1-129,3 3-129,4 1 0,-1 4-258,5-2-258,-3-10-1677,1 5-2709,-4-8-129,2 1-258,-3-10-774</inkml:trace>
  <inkml:trace contextRef="#ctx0" brushRef="#br0" timeOffset="10687.6113">4679 4103 7998,'0'-12'4773,"8"12"-258,-4 9-516,4 18-3096,-2-1-645,1 9 0,-2-2-258,-2 1 129,-1-5-129,-2-8 0,0-5 0,0-16 0,0 0 0,-3-10 129,3-13 0,1-7-129,5-10 258,3-1-258,2-4 129,2 4 0,-1 2 0,2 8 0,-1 6 0,0 11-129,1 13 129,2 7 0,-1 12 0,2 9 258,2 8-387,0 8 258,-1 1-258,-1 4 258,-1-3-258,-4-1 0,-2-5-387,-5-12-2064,5-1-2064,-8-10-258,4-5-258,-6-11-645</inkml:trace>
  <inkml:trace contextRef="#ctx0" brushRef="#br0" timeOffset="11602.6636">9302 1974 1677,'226'-26'2580,"-114"8"-129,-5 5-2451,-9 6-1935,-19-4-258,-7 10-386</inkml:trace>
  <inkml:trace contextRef="#ctx0" brushRef="#br0" timeOffset="18995.0864">7544 3738 1032,'55'10'3870,"-11"-20"-774,19 4-129,14-13 0,27 6-258,15-15-774,29 6-774,23-11-258,26 3-258,19-3 0,22 1-516,14 1 129,10 3-258,38 0 129,-28 3-258,-3 3 129,-2 0 0,-6 1 0,-6 2 129,-10 0 0,-10 1 0,-43 0 129,21 3 0,-16 0-129,-17 4 0,-24 0 0,-16 2-129,-20 4 129,-19 2-258,-17 1 129,-17 2 0,-15 2-129,-7 5 129,-10 1 0,-5 2 0,-5 5 0,-4 2 0,-4 9 0,1 10 258,-4 7-129,1 13 258,-3 9 0,4 10-129,-5 2 129,3 6-258,1-1 129,3 0-129,0-6 0,1 1-129,2-8 129,2 0-129,0-6 0,-2-5 0,-2-7 0,-2-6 129,-4-5-258,-5-9 258,-4-6-258,-4-6 129,-12-5 0,-7-4 0,-13 1-129,-10-3 129,-16 1-129,-17-1 0,-13 6 0,-22-2-129,-16 5 129,-14 1 0,-15 0 0,-18 3-129,-9 0 258,-12-1-258,-15 0 258,-6 1 0,-6 0 0,-7 1 258,-4 1-258,-3 1 0,-4-1-258,-4-1 129,4-1 0,-2-5 0,5 0 0,-1-4 0,2 1 0,8-4 0,9 4 0,7 0 129,8 6 0,9-1-129,10 1 0,12-1 129,14-2 0,16-5 0,14-6 0,22-5 129,18-13 0,17-7 0,15-11 129,18-5-129,13-10 129,10-1-129,11-7-129,4-4 0,1-3 0,10-6 0,2-5-129,3-8 129,2-3-129,0 0 0,2 1 129,0 5-129,-1 11 129,-2 7-387,1 19-387,-11 11-3354,3 21-387,-10 8-387,11 5-258</inkml:trace>
  <inkml:trace contextRef="#ctx0" brushRef="#br0" timeOffset="19399.1095">8014 3768 6837,'19'-2'4386,"-11"31"-129,-6 19-516,-2 27-3483,0 20 129,-2 21-258,-3 14 129,1 7-387,0-5 129,2-6 0,2-17-129,2-17-258,13-17-1935,1-26-1677,6-25-258,4-20-387,2-13 259</inkml:trace>
  <inkml:trace contextRef="#ctx0" brushRef="#br0" timeOffset="19655.1241">8859 3609 10062,'0'0'4644,"1"34"-258,0 23-516,6 20-3741,3 29-129,6 19 129,6 16 0,-1 10-129,3 2-129,-1-3 129,-3-10-258,3-8-1290,-8-27-2709,2-24 0,-4-25-645,5-25-129</inkml:trace>
  <inkml:trace contextRef="#ctx0" brushRef="#br0" timeOffset="19911.1388">10320 3409 10191,'29'14'4644,"-26"31"-129,-3 18-387,0 20-3870,3 38-129,8 26 129,4 16-129,4 3-258,3 1 0,2-12-129,4-10-645,-8-25-3483,5-27-129,-4-37-516,-1-28-258</inkml:trace>
  <inkml:trace contextRef="#ctx0" brushRef="#br0" timeOffset="20159.1529">11364 3405 9933,'33'-3'4773,"-20"35"-129,-8 12-516,12 29-3999,3 22 0,8 22 129,3 13-129,1 9-129,3-7 0,1-8-129,0-13-129,-7-23-1032,-1-15-3096,-11-33-387,-3-24-129,-6-19-387</inkml:trace>
  <inkml:trace contextRef="#ctx0" brushRef="#br0" timeOffset="20391.1663">12293 3224 8643,'27'-5'4902,"-22"29"-258,-4 21-387,12 26-3741,-2 26-387,5 27 129,4 21 0,4 13 0,2 1-258,4-5-129,3-13-645,-8-21-3612,3-18-387,-6-28-387,-4-26-258</inkml:trace>
  <inkml:trace contextRef="#ctx0" brushRef="#br0" timeOffset="21939.2548">7048 4065 903,'-12'0'3999,"12"0"258,0 0-1548,0 0-387,0 0-258,0-23-129,9 20-258,-7-8-645,7 1-387,-2-3 0,3 1-258,-3-2 0,7 2 0,1-5-129,8 2 0,9-2 0,10 1-129,8-1-129,6 2 129,13 0-516,1-1-129,9 8-1032,-12-12-1548,3 14-1161,-13-6-258,-4 8-387,-14-2 0</inkml:trace>
  <inkml:trace contextRef="#ctx0" brushRef="#br0" timeOffset="25271.4454">8094 2218 3096,'33'10'4257,"-7"-6"-258,9-3 258,17 5-1677,4-6-516,24 3-774,4-3-258,20 3-387,12-3-129,11 1-129,10-1-258,4 0-129,6-1 129,4-2-129,6-4 0,3-1 0,3-1-129,4 0 129,6-4 0,5-2 0,8-2 129,9 5 129,2-5 0,1 8 129,-3-3-129,1 4 0,-5 6 129,-3 2-129,-15 0-129,-11 0 0,-14 5-129,-10-3-129,-13 4 129,-13-4 0,-17 0 0,-17-2 0,-12 0 0,-14 0 0,-14 0 0,-9-5-258,-11-1 0,-18 6-516,10-16-3612,-20 9 129,-6 0-903,-9-8 0</inkml:trace>
  <inkml:trace contextRef="#ctx0" brushRef="#br0" timeOffset="27907.5962">7424 4555 1935,'0'-14'3612,"0"14"-903,0-14-516,0 14 129,0 0-645,0 0 0,-4-11-387,4 11-258,0 0-387,-7 17-129,-1 0 0,0 13-258,-2 8 0,-3 19-129,-2 18 129,-3 21-129,-1 17 258,3 11-258,1 9 129,6 5 0,4 2-129,3-5 129,2-14-129,2-12 129,4-17-387,2-10 387,-3-16 129,-3-12-129,-2-16 0,0-6 129,-1-9 129,-2-8-129,3-15-129,-7 8 0,7-8-387,-10-6 258,10 6-516,-8-27-1290,6 14-2838,0-10-258,2 1-258,-2-8-774</inkml:trace>
  <inkml:trace contextRef="#ctx0" brushRef="#br0" timeOffset="28779.6461">7259 4788 3225,'-23'21'4902,"14"-10"-258,-4-5-129,7 7-2064,-8-13-774,14 0-516,0 0-387,0 0-258,-4-12-129,4-5 129,7-6-516,3-6 129,4-8-129,1-1 129,5-5-129,4 2 258,-3-1-129,0 9 129,-2 1 0,-3 10-129,-3 5 129,-3 9-129,-10 8 0,11 0 0,-8 8-258,0 7 129,1 4 0,0 3 129,3 2-129,0 0 0,2 1 0,-2-2 0,2-3 0,-2-3 0,1 2-129,-3-6-387,4 4-129,-9-17-2451,10 21-1419,-10-21-258,21 22-516,-11-10-258</inkml:trace>
  <inkml:trace contextRef="#ctx0" brushRef="#br0" timeOffset="33934.941">7242 4939 1548,'-7'0'4128,"7"0"129,-3-14-1032,3 14-774,0-20-645,0 20-258,3-25-387,3 10-387,-1-6-129,5 3 0,0-8 0,2 4-258,1-6-129,2 2 129,0-5-258,-1 4 129,0-1-129,0 3 129,-4-1-258,0 3 129,-1 2 0,-1 5 0,0 3-129,-8 13 129,10-18-129,-10 18 0,9-13 0,-9 13 0,0 0 0,8-1 0,-8 1-129,0 0 129,3 10 0,-3-10 0,0 19 0,1-6 129,1 1-258,2 3 258,0-2-129,3 3 0,3 2 0,2-1 129,1 0-129,0-1 129,1-2 129,-1 0-258,-2-1 258,-1-6-129,-1-1 0,-9-8 0,9 9 0,-9-9 0,0 0 0,0 0-129,0 0 129,0 0 0,0 0 0,0-5-129,0 5-129,-4-15 258,-3 1-258,7 14 129,-17-22-258,7 12 258,-1-2-129,-3 7 129,0-3-129,-2 7 129,0 1-129,-1 5 129,1 4 129,-2 0-258,1 3 129,1-1 0,2 1 129,0-2-258,4-1 258,0 1-258,10-10 129,-8 14 0,8-14-129,0 0 129,7 8 129,6-8-129,3-1 0,4-6 129,2 0-129,2 0 129,1-4-129,-3 5 129,-5-2-129,0 4 129,-7 0-129,-2 0 0,-8 4 129,0 0-129,0 0 0,-7-2 0,-5 2 129,-8 0-129,-2 5 129,-6 0-258,3-1 258,-4 1-129,4 0 129,5-2-129,7-1 0,13-2 0,0 0-129,0 0 129,20 3 0,2-3 0,5 0 0,3 0 129,0-3-129,-2 2 129,-5 0-129,-6 1 129,-6-3-129,-11 3-129,0 0 258,0 0-258,-18 12 129,-2-7 0,-1 0-129,-4-1 129,2 2 0,2-3 0,3-2 0,5 0 0,6-1 0,7 0-129,0 0 129,5-2 0,8-4 0,1 2 0,3 1 0,1-2 0,0 3 0,-3-1 0,-2 3-387,-5 0-516,7 5-3741,-15-5 0,9 20-516,-9-20-516</inkml:trace>
  <inkml:trace contextRef="#ctx0" brushRef="#br0" timeOffset="35659.0395">6973 6762 6966,'-1'-20'5160,"1"20"-129,0-17-645,0 17-2193,7-2-1677,3 4 0,0 12-258,0 9 0,1 6-258,-1 5 258,-1 2-258,-3 2 0,-2-4 0,-4-2 0,0-8 129,0-5-129,0-19 0,0 0 0,-7 3 0,4-15 129,3-13-129,6-8 258,4-6-129,8-5 129,2-5 0,7-1-129,4 0 258,4 8-129,0 6 0,-2 12 0,0 9 0,-5 15-129,-4 6 0,-4 18 0,-4 10 0,-4 6-129,-4 9 0,0-1 0,-3 1-129,-4-6-645,8 3-3870,-9-13-387,4-3-387,-3-9-516</inkml:trace>
  <inkml:trace contextRef="#ctx0" brushRef="#br0" timeOffset="36651.0963">8447 4498 6450,'20'-41'4644,"-9"26"-129,-6 1-387,3 10-3096,-8 4-129,0 0 0,-8 17-258,1 19 129,-7 8 0,1 20-387,-1 21 0,5 23 0,-1 15 0,5 18-258,3 9 129,4 7-258,7-4 0,3-7-129,3-12 129,1-16-129,-1-17 0,-2-18 258,-1-17 0,-4-16-129,-1-15 129,-4-9-129,-3-14-258,0-12-258,0 0-1806,-15-31-2322,7-1-387,-5-17-387,2-3-129</inkml:trace>
  <inkml:trace contextRef="#ctx0" brushRef="#br0" timeOffset="37267.1315">8261 4933 6321,'0'0'4902,"0"0"-129,-9 1-258,9-1-2580,2-9-645,8 0-129,-2-9-387,7-3 0,-1-11-258,8-1-129,0-6-129,4-2 0,0 0-258,1 0 258,-4 2-258,-3 4 129,0 6-129,-7 3 129,-4 7 0,-4 4 0,-5 15 0,4-16-129,-4 16 0,0 0 0,0 7 0,0 7 0,1 4 0,4 7 0,1 2 0,4 2 0,0 2 0,3-1 0,0-3 129,2-3-258,-1-3 258,-1-5-258,-3-6 258,0 1-129,-10-11 0,13 10 0,-13-10 0,0 0 0,8 3-129,-8-3 0,0 0-258,0 0-387,0 0-645,-11-8-3354,11 8 0,-13-3-387,13 3-387</inkml:trace>
  <inkml:trace contextRef="#ctx0" brushRef="#br0" timeOffset="38143.1816">8353 4910 6708,'-9'0'4773,"9"0"258,0 0-387,-1-14-2193,9 11-1032,5-10-387,12 5-129,3-8-258,7 3 0,0-3-387,1 1 0,-1 1 0,-6 3-258,-5 2 129,-5 6-129,-8 1 0,-11 2 0,10 0 0,-10 0 0,0 0 0,-9 2 0,-6 4 0,-6 0-129,-6 3 129,-9 0-129,-4 2 0,-4 2 129,-3 2-129,1-3 0,6-1 129,6-3 0,9-1 0,10-4 0,15-3 129,0 0-129,15-5 129,13-3-129,5-3 129,7 0 0,1-3 0,-1 1 0,-2-1 0,-7 4 0,-4 2 0,-12 0 0,-6 5 0,-9 3-129,-6 0 0,-12 6 129,-7 4-129,-5 3-129,-3-3 129,0 0 0,0 0 0,5-5 0,8-5-129,9-1 129,11-11 0,11-3 0,12-4 129,4 0-129,4 0-129,-3 2 258,0 3-258,-4 3 258,-7-1-129,-8 5 0,-9 7-129,4-12 129,-4 12 0,0 0 0,-6-10 0,6 10-129,0 0 129,-10-2 0,10 2-129,0 0 129,0 0 0,-9 0-129,9 0 129,-8 0-129,8 0 129,-11 2 0,11-2 0,-7 5 0,7-5 0,0 0 0,0 0-129,-9 7 258,9-7-258,0 0 129,-10 3 0,10-3-129,-12 2 0,12-2-258,-10 7-258,0-7-1032,10 12-3096,0-12-129,-5 16-516,5-16-387</inkml:trace>
  <inkml:trace contextRef="#ctx0" brushRef="#br0" timeOffset="39263.2456">8093 6725 7224,'2'-25'5031,"2"14"0,-4-2-645,0 13-2451,0 0-774,10 0-387,-5 9-258,2 15-258,0 9-129,0 6 0,0 8 0,0 0-129,-2 2 0,-3-8-129,0-7 129,-2-6-258,0-13 258,0-15 0,0 0-129,-4-15 258,4-13-258,0-10 258,5-8-129,2-8 129,2-3-129,4 4 0,0 1 258,2 9-258,-1 11 129,2 15 0,-3 14 0,1 10 0,-1 18 0,-2 11 0,-2 5-129,0 8 129,-1 1-129,-1-3-129,-2-3 129,-1-9-516,0 0-774,-4-12-3483,0-3-129,0-20-387,2 12-516</inkml:trace>
  <inkml:trace contextRef="#ctx0" brushRef="#br0" timeOffset="39431.2553">8403 6844 9030,'29'-17'5031,"-9"12"0,-2-2-516,12 7-3483,-1-4-387,8 2-387,3 2-774,-6-2-3870,3 2-129,-6-4-645,-2 1-258</inkml:trace>
  <inkml:trace contextRef="#ctx0" brushRef="#br0" timeOffset="39611.2655">8811 6626 10836,'0'0'5160,"-4"8"-129,0 7-258,4 13-4128,0 4-258,0 5-258,0 5-258,1-3-258,2 7-2451,-3-16-1806,2-1-387,-2-11-516,0-3-129</inkml:trace>
  <inkml:trace contextRef="#ctx0" brushRef="#br0" timeOffset="40407.3112">13021 4195 8901,'-6'-39'5289,"1"24"-387,5 15-129,-7 9-3354,7 33-387,2 13-387,3 19-258,2 21-129,2 23-129,-1 19 0,2 8-129,-4-2 0,3-7-129,-2-11 0,0-8-129,-3-16 129,1-23-129,-2-20 258,-2-18-387,3-16 0,-4-24-129,0 0-903,-4-18-3354,4-14-129,-7-21-516,2-7-258</inkml:trace>
  <inkml:trace contextRef="#ctx0" brushRef="#br0" timeOffset="40939.3416">12792 4425 4902,'-26'-1'4902,"19"14"-129,-3 1 0,10 10-2838,-3-10-258,8 11-387,-2-12-258,7 4-129,-2-11-258,5-6-258,-1-8 0,4-10-258,1-13 129,0-8-129,4-12 0,0-7-129,1-3 129,0 0-129,-2 1 129,-1 8-129,-2 8 129,-4 9-129,-5 15 129,0 7-129,-8 13 129,0 0-129,10 13 0,-7 10 0,2 4 129,7 6-129,0 4 0,4 3 0,1-2 129,4 0-129,-1-4 0,-1-8 129,-2-4-258,-4-6 258,-3-3-129,-10-13 0,13 12-129,-13-12 129,0 0 0,0 0-129,0 0-129,0 0-258,0 0-258,0 0-1032,4 12-3096,-4-12-258,0 15-258,0-15-516</inkml:trace>
  <inkml:trace contextRef="#ctx0" brushRef="#br0" timeOffset="45123.5809">12509 6229 3096,'-2'-16'5160,"2"16"-129,4-19-387,6 14-2580,-3-7-1032,10 11-129,-4-1-387,5 6-129,-1 12 0,0 10-387,-4 7 129,-4 7-129,-3 3 129,-2 0-258,-3-4 258,-1-3-258,-2-9 129,-2-8 0,4-19 0,-9 5 0,4-10 0,5-14 0,0-8 129,5-9 0,2-5-129,5-3 129,2 2-129,1 3 129,0 5-129,0 10 258,-1 11-258,-2 13 0,-2 10 258,0 17-258,-2 9 387,1 8-387,-2 3 129,1 2-258,-1-1 258,-1-6-258,0-6-387,-2-11-129,2 3-2064,-6-28-2064,4 12-258,-4-12-516,5-19 1</inkml:trace>
  <inkml:trace contextRef="#ctx0" brushRef="#br0" timeOffset="45295.5908">12892 6322 5934,'14'-8'5547,"4"8"-516,-7 0-387,7 7-3483,-1-7-645,6 1-129,2-1-387,-3 0-516,7 6-2322,-12-6-1677,2-4-645,-4-3-129</inkml:trace>
  <inkml:trace contextRef="#ctx0" brushRef="#br0" timeOffset="45507.6029">13252 6100 6966,'-4'0'5418,"-5"13"-516,5 16-258,-6 0-3741,10 13-516,-1 2 129,1 5-258,0-3 0,4-2-516,-1 1-258,-3-15-774,6-1-3354,-6-9-387,2-5-258,-2-15-258</inkml:trace>
  <inkml:trace contextRef="#ctx0" brushRef="#br0" timeOffset="45866.6233">13465 6140 7224,'22'-17'4902,"-22"17"129,0 0-774,6 18-3225,-9-5-774,-4 10-129,-6-1 129,-3 1-258,-3 1 0,-5-2-387,-1-1 387,-2-6-258,1 0 258,2-5-258,4-3 129,4 0 258,7 0-129,9-7 129,0 15 129,13-3-129,3 2 0,6 3 129,1 0-129,1 3 0,-3-3 0,-2 3-129,-4-2 0,-3-3 0,-3 2-258,-6-7-645,5 6-3612,-8-16-258,1 19-516,-1-19 0</inkml:trace>
  <inkml:trace contextRef="#ctx0" brushRef="#br0" timeOffset="58715.3583">16541 3667 129,'-5'-5'3354,"5"-11"387,0 16 0,1-20-1161,-1 3-774,0 17-129,9-25-258,0 18-258,-7-7-258,-2 14-129,10-15-129,-10 15-129,0 0 0,12 7-258,-9 8 129,5 10-129,2 1-129,5 8 0,1 3-129,4 5 129,-1-1 0,1-4-129,-4 0 0,-4-6 0,-2-2 0,-5-5 0,-5-4 0,0-6 0,-10-5 0,0-4 0,0-5 0,0-4-129,3-11 0,-1-12 129,7-6-129,1-9 0,5-6 129,4-1 0,3-2-129,2 3 129,2 5 129,-2 7 0,1 11-129,1 11 0,0 9 129,3 5-129,2 14 129,2 9-129,1 8 0,0 9 129,-2 3-129,0 4 0,-5 2 258,-4-3-516,-4-7 516,-4-3-258,-5-7 129,0-8-258,0-6-129,0-15-516,0 0-3483,0 0 0,0-8-645,3-10-387</inkml:trace>
  <inkml:trace contextRef="#ctx0" brushRef="#br0" timeOffset="59015.3755">17311 3863 10320,'14'-12'5418,"-14"12"-258,5-20-387,-5 20-2967,1-11-1548,-1 11-774,0 0-3741,10-10-516,-10 10-258,10-5-645</inkml:trace>
  <inkml:trace contextRef="#ctx0" brushRef="#br0" timeOffset="59451.4004">17762 3171 9546,'-3'-17'4902,"3"17"-387,-16 6-129,5 26-3354,-9 10-129,5 21-258,-3 11-387,4 11 0,4 5-129,9 1 0,7-4-258,12-13 0,11-12-516,1-27-2322,11-5-1419,-5-17-645,4-9 0,-11-12-645</inkml:trace>
  <inkml:trace contextRef="#ctx0" brushRef="#br0" timeOffset="59843.4228">17936 3542 8643,'0'-16'4902,"11"16"-258,-1 13-129,-5 1-3483,5 16-516,-2-1 0,1 4 0,-1-2-387,0-4-129,-3-6 0,-3-6 0,-2-15-129,0 0 0,0 0 0,4-20 0,-3-10 129,0-9-129,3-6 129,1-1-129,2 1 129,3 4-258,0 10 258,3 9 0,1 15 0,2 7 258,0 17-129,-1 6 0,1 5 129,-2 8-129,0 1 129,-3 1 0,-4-4-258,0-1 129,-3 1-516,-3-14-903,5 5-3096,-6-14-258,4 3-387,-4-14-516</inkml:trace>
  <inkml:trace contextRef="#ctx0" brushRef="#br0" timeOffset="60059.4352">18376 3550 9417,'31'1'5031,"-12"-4"-387,6 3-387,-3-7-3612,8 0-645,0 7-2838,-9-5-1419,1 2-516,-7-5-387,0 7-129</inkml:trace>
  <inkml:trace contextRef="#ctx0" brushRef="#br0" timeOffset="60255.4464">18700 3249 10836,'4'-5'5031,"-4"23"-258,0 16-258,0 8-4257,3 9 0,0 2-129,3 3-258,3 2-645,-9-12-3870,9-3 0,-6-18-516,3-6-258</inkml:trace>
  <inkml:trace contextRef="#ctx0" brushRef="#br0" timeOffset="60519.4615">18868 3139 7482,'66'49'4773,"-31"-18"0,5 16-516,-9-1-3225,1 15-129,-13-4-258,-7 9-258,-12-3 129,-12-1-387,-12-6 0,-7-3 0,-2-7-258,-2-11-645,7 0-3354,-3-15-387,11-3-387,4-16-774</inkml:trace>
  <inkml:trace contextRef="#ctx0" brushRef="#br0" timeOffset="60683.4709">19381 3691 10191,'35'-2'5160,"-35"2"-774,14-5-774,-6 5-7740,-8 0-516,13-4-129,-4 0-903</inkml:trace>
  <inkml:trace contextRef="#ctx0" brushRef="#br0" timeOffset="60851.4805">19831 3664 11352,'12'0'5160,"-2"-5"-387,-10 5-774,1-18-6966,10 18-1677,-11 0-516,17-11-387,-8 2-387</inkml:trace>
  <inkml:trace contextRef="#ctx0" brushRef="#br0" timeOffset="61126.4962">20585 2908 9288,'-26'-3'6063,"5"20"-1161,1 24 387,-3 8-4773,4 18-129,2 13 0,4 9-129,7 1 0,6 2-516,6-10 129,9-14-645,14 0-1935,-3-29-2064,9-14-387,-3-20-258,4-5-387</inkml:trace>
  <inkml:trace contextRef="#ctx0" brushRef="#br0" timeOffset="61502.5177">20786 3259 6966,'0'18'5031,"5"11"-387,2 3-387,6 10-3612,-7 0-129,6 4-129,-5-9-129,-2-3-129,-2-7-129,-3-10-129,0-17-129,0 0 0,-7-6 0,3-20 0,4-5 129,0-11-129,5 0 129,3 0 129,3 1 129,1 8-129,0 5 129,1 11 129,0 13 129,2 8 0,-5 13 129,2 11-129,-1 0 0,1 11 129,-2-3 0,1 1-258,-4-3-129,-1-4-258,2 1-1161,-6-15-3225,5-2-387,-7-14-387,10 4-258</inkml:trace>
  <inkml:trace contextRef="#ctx0" brushRef="#br0" timeOffset="61667.5272">21121 3362 7611,'20'-9'5160,"-4"9"-516,2-4-129,9 2-4257,0 2-2064,0 0-2322,-1-2-645,-3-2-387,1 0-258</inkml:trace>
  <inkml:trace contextRef="#ctx0" brushRef="#br0" timeOffset="69703.9867">13680 6388 3096,'-13'-2'5031,"1"-2"-645,12 4 129,0 0-3096,0-12-645,14 5-258,0-3-258,3 2 0,3-1-129,0 2 129,0-1-258,-2 4 0,-1 4-774,-7-3-3354,1 0-516,-1-1-129,0-3-129</inkml:trace>
  <inkml:trace contextRef="#ctx0" brushRef="#br0" timeOffset="77174.4141">14027 6079 1677,'3'-15'4386,"-3"4"516,0 11-387,-3-19-2064,3 19-774,0 0-516,0 0-387,-10 2-258,7 20 0,3 7-387,0 12 0,0 9 0,3 11-258,4 19-1290,-2-3-2967,1 3-258,-2-5-516,1-5-258</inkml:trace>
  <inkml:trace contextRef="#ctx0" brushRef="#br0" timeOffset="81647.67">13786 6207 1161,'-7'-19'4902,"-1"7"129,8 12-774,-19-19-1935,19 19-129,-14 4-645,14 21-387,-4 7-387,4 16-516,5 10-258,0 9-4386,6 11-258,-1-1-645,1 5-129</inkml:trace>
  <inkml:trace contextRef="#ctx0" brushRef="#br0" timeOffset="87751.0191">12684 6335 2709,'-21'8'5289,"21"-8"-387,0 20-258,9 1-2838,5-12-645,18 11-129,4-8 0,17 3-258,12-13-129,19 1 0,15-7 0,22-7-129,12-6-129,10-2-129,5-4 0,-3 2-129,-9 2 0,-15 5-129,-23 1 0,-22 6-258,-28 5-129,-25 0-258,-17 13-1677,-23-6-2451,-19 10-645,-23-3-129,-17 14-516</inkml:trace>
  <inkml:trace contextRef="#ctx0" brushRef="#br0" timeOffset="88195.0444">12664 6970 6708,'8'-9'5031,"1"12"-129,-9 12-516,3 11-4257,-1 11 129,2 9-129,2 0 258,-1-2-387,2-6 129,-1-5 0,-1-12-129,-1-9 0,-4-12 0,0 0 129,1-26-129,-1-3 129,2-11-258,3-2 258,1-5-129,5 2 0,5 3-129,2 10 258,2 14-258,1 10 387,-2 8 0,0 14-258,-4 11 258,-4 8-258,-4 4 258,-1 0-258,-3-2 129,0-6-774,4 7-2322,-7-16-1677,4-3-387,-4-17-258</inkml:trace>
  <inkml:trace contextRef="#ctx0" brushRef="#br0" timeOffset="88351.0534">13021 7132 4902,'24'-11'5418,"-6"10"-258,-1-6-516,5 4-2451,0-3-1806,4 0-387,9 6-2451,-7-2-1935,1-1-516,-5-2-387,-1-1-258</inkml:trace>
  <inkml:trace contextRef="#ctx0" brushRef="#br0" timeOffset="88523.0631">13362 6869 6063,'-7'-42'5160,"7"42"-258,-8 7-387,8 22-3483,-3 8-129,3 12-516,1 10-129,1 7-258,2 4-258,-4-12-1935,5-2-2322,-2-12-387,4-11-645,-1-17 258</inkml:trace>
  <inkml:trace contextRef="#ctx0" brushRef="#br0" timeOffset="88811.0797">13533 6994 3354,'18'-49'5031,"-18"49"-387,0 0-129,0 0-2064,-10 0-1806,-5 11-258,1 5-516,-3 4 387,3-1-129,-1-2 129,4 4 129,3-3 129,6 5-258,1-3 258,4 6-129,4-4 0,4 2 0,2-2 0,2-2-258,-1-3-129,2-5-129,-1-2-516,-1-10-2322,4 0-1677,-4-10-645,5-3-258,-3-10 0</inkml:trace>
  <inkml:trace contextRef="#ctx0" brushRef="#br0" timeOffset="88983.0895">13866 7024 7998,'20'0'5160,"-11"0"-645,4 0 0,0 0-4257,2 0-129,3 0-1161,-7-1-3225,5-1-258,-5-5-774,4 2 258</inkml:trace>
  <inkml:trace contextRef="#ctx0" brushRef="#br0" timeOffset="89207.1023">14119 6850 9288,'0'0'5289,"0"0"0,0 0-258,7 11-3999,-7 11-258,3 11-258,-3 4-129,1 7-129,0 5-129,-1 1-258,3 3-645,-5-12-4128,4-2-258,0-11-387,6-3-645</inkml:trace>
  <inkml:trace contextRef="#ctx0" brushRef="#br0" timeOffset="105223.0184">13766 7095 129,'-5'-13'4515,"-2"-1"258,7 14-258,-6-15-2193,6 15-774,0 0-129,0 0-516,0 0-129,7 6 0,3-3-129,4 3-129,2-5 0,5 4 0,1-5-129,5 0 129,0-5-258,2-2-129,-3-3 0,-1-2 0,-4 3-258,-1-4 129,-4 6-258,-7-2-516,3 9-2580,-12 0-1290,0 0-516,0 0-258,0 0-129</inkml:trace>
  <inkml:trace contextRef="#ctx0" brushRef="#br0" timeOffset="105523.0356">13911 6834 9030,'-4'-14'5289,"4"14"-258,-7 16-903,2-3-2967,3 12-516,-2 5-129,1 12-387,-1 11 129,-1 10-129,0 4-258,2 4-387,0 6-516,-4-9-3741,7 2-258,-2-10-258,2-8-258</inkml:trace>
  <inkml:trace contextRef="#ctx0" brushRef="#br0" timeOffset="112026.4074">8646 8843 5805,'5'-15'5160,"5"8"-516,-5 17-258,0 9-2838,3 17-903,-2 2-387,4 9 0,1 4-258,-4 0 129,1-6-258,-5-7 129,-2-9-129,-1-11 129,0-18-129,0 0 0,-8-4 129,4-21 0,2-10 0,2-10-129,1 0 129,8-1 0,1 4 129,1 6 0,1 14 0,3 11 0,-1 11 0,0 20 129,-6 8 0,2 8-129,-2 4 0,-1 4-129,1-3-516,-6-11-2193,6-1-1677,-4-7-387,3-7-129,-7-15-387</inkml:trace>
  <inkml:trace contextRef="#ctx0" brushRef="#br0" timeOffset="112183.4164">8993 9111 10449,'34'-19'5289,"-14"4"-774,7 6-1161,-1-10-2709,7 3-258,7 7-2451,-6-8-2451,2 3-387,-5-3-258,-1 4-387</inkml:trace>
  <inkml:trace contextRef="#ctx0" brushRef="#br0" timeOffset="112387.4282">9495 8657 8901,'-1'-12'5160,"-16"16"-129,13 17-516,-4 4-3741,8 14 0,0 5-387,4 6-129,0 2-258,3 0-129,1-1-387,-4-15-1419,3 3-2580,-6-12-645,3-5 0,-3-10-516</inkml:trace>
  <inkml:trace contextRef="#ctx0" brushRef="#br0" timeOffset="112834.4538">9673 8747 6063,'12'-52'5418,"-4"30"-258,-4-2-516,6 11-2838,-10 1-645,0 12-258,-5 6-387,-5 13-129,-8 8-387,-5 4 129,-3 3-258,-1 3 129,0-4-129,4-4 129,3-5-129,10-2 129,5-8-129,6-1 129,9-4 0,6 1 129,3-1-129,2 0 129,0 2-129,-2-2 0,1 2-258,-5-9-774,7 5-3612,-9-7-258,4 2-387,-2-2-387</inkml:trace>
  <inkml:trace contextRef="#ctx0" brushRef="#br0" timeOffset="113015.4641">9897 8880 8256,'19'0'5289,"-4"-5"-258,-1-7-645,12 4-3483,-7-5-387,4-3-1290,2 7-3483,-8 1-645,-3 6-258,-6-3-258</inkml:trace>
  <inkml:trace contextRef="#ctx0" brushRef="#br0" timeOffset="113194.4743">10011 8676 7998,'-16'-19'5160,"16"19"-258,-10 7 0,10 15-3870,0 3-258,0 12-258,2 2-387,1 5 0,2-3-258,-3-5-516,8 6-2838,-6-14-1161,3-6-645,-7-22-258</inkml:trace>
  <inkml:trace contextRef="#ctx0" brushRef="#br0" timeOffset="113451.489">10251 8612 8901,'0'12'5160,"0"4"-129,4 14-387,-4-2-3741,1 10-258,2 1-387,-2 1-258,4 2-387,-5-13-645,9 5-3096,-8-14-645,4-3-516,-5-17-387</inkml:trace>
  <inkml:trace contextRef="#ctx0" brushRef="#br0" timeOffset="115674.6162">10513 8811 5805,'0'0'5418,"0"0"-387,0 0-258,0 0-3225,0 0-774,14 0-129,-3-2-258,3-3-774,10 5-3354,-7-7-1032,3 7-387,-5 0-387</inkml:trace>
  <inkml:trace contextRef="#ctx0" brushRef="#br0" timeOffset="116246.6489">10875 8636 5805,'0'0'5160,"0"0"-258,9 15-387,-9-2-3612,6 9-129,0-1-387,3 6 0,-1-1-387,-4-1-129,2-3 0,-5-6 0,3-4-129,-4-12 129,0 0 0,0 0-129,1-16 129,2-6 129,0-5 129,5-2-129,-1-1 258,3 4-129,1 2 0,1 10 129,0 6-129,-1 8 129,0 10-129,1 10 0,-4 6 129,0 1-258,-1 7-387,-4-12-2322,4 6-1806,-2-10-387,4-3-645,-2-9 259</inkml:trace>
  <inkml:trace contextRef="#ctx0" brushRef="#br0" timeOffset="116510.664">11385 8540 6450,'17'-12'5676,"-17"12"-258,11 5-516,-10 8-2967,2 13-1290,0 5-129,2 1-258,-2 1-129,1-1-516,4 4-903,-6-12-3354,6-4-516,-6-10-258,-2-10-387</inkml:trace>
  <inkml:trace contextRef="#ctx0" brushRef="#br0" timeOffset="116666.6729">11293 8700 4902,'11'-5'5289,"9"-3"-387,10 3-387,3-8-3096,8 5-1419,7-1-3870,-6 2-387,-2-1-645,-3-1-387</inkml:trace>
  <inkml:trace contextRef="#ctx0" brushRef="#br0" timeOffset="116810.6812">11755 8513 9417,'0'0'5289,"0"0"-129,6 27-258,-6 0-4257,1 9-387,5 8-645,-6-5-3741,8 10-774,-6-8-387,3 1-516</inkml:trace>
  <inkml:trace contextRef="#ctx0" brushRef="#br0" timeOffset="122022.9793">8769 9128 3354,'-8'5'4257,"8"-5"129,0 0-1806,0 0-387,0-12-774,4 9-129,-4 3-516,15-13 129,-1 2 0,16 2-129,12-8 129,24-5-258,23-14 258,32-1-387,30-15 0,35-4-258,28-7 0,25 0 0,12-3-387,4 3 129,-8 10-129,-19 2 129,-26 10-258,-31 8 129,-36 8-129,-35 4 0,-32 11 0,-28 0-387,-19 10-1935,-21 0-2322,0 0-258,-19 0-516,7 4-129</inkml:trace>
  <inkml:trace contextRef="#ctx0" brushRef="#br0" timeOffset="122551.0095">10958 8826 6063,'63'-12'5289,"-12"-2"-387,10-18-903,19 12-2322,-2-13-516,15 6-387,-7-3-258,0 7 0,-6-1-258,-9 6 0,-17 4-129,-12 4 0,-13 2 0,-10 5 0,-11 3-129,-8 0 129,0 0-387,-13 8 0,4 2-645,-11-3-3354,6 5-645,-3-3-387,1 5-516</inkml:trace>
  <inkml:trace contextRef="#ctx0" brushRef="#br0" timeOffset="134738.7066">21475 3130 1935,'-1'-32'5031,"-1"19"129,0-3-516,2 16-1806,0-21-1032,0 21-129,0 0-774,5 29-258,-5 4-258,2 17-516,1 14 387,-1 8-516,0 8 129,-2-1-387,1-3-129,-1-19-645,3-2-3354,-3-16-129,4-12-387,-4-27-258</inkml:trace>
  <inkml:trace contextRef="#ctx0" brushRef="#br0" timeOffset="135050.7244">21628 3167 6321,'12'-13'5160,"-12"13"-516,0 0 0,5 17-3483,-7-5-645,-1 10 0,-6 2-258,-3 7-129,-3 3-129,-4 4 0,0-3-129,-1 3 129,1-4-129,6-2 0,3-5 129,7-4-129,4-5 129,11-4 0,4-4 129,2-5-129,3 2-387,-3-9-1290,3 2-2580,-5-7-516,-2 1-258,-3-6-258</inkml:trace>
  <inkml:trace contextRef="#ctx0" brushRef="#br0" timeOffset="135278.7375">21795 3455 5805,'21'1'5418,"-2"-2"-516,3-11-258,9 11-3225,-1-10-516,8 10-387,-1 1-645,-6-6-2580,-1 6-1806,-6 0-516,-3 6-258,-12-6-129</inkml:trace>
  <inkml:trace contextRef="#ctx0" brushRef="#br0" timeOffset="135466.7482">21968 3284 8643,'-14'0'5289,"13"18"-516,-4 0-1290,5 21-2838,0 2-258,5 7 0,-2-2-258,2-2-387,3 1-903,-6-16-3483,5-6-258,-7-23-387,20 10-258</inkml:trace>
  <inkml:trace contextRef="#ctx0" brushRef="#br0" timeOffset="135646.7585">22185 3214 6966,'8'3'5289,"-4"19"-387,-4 2-387,2 10-3483,-1 4-903,1 4-129,2 8-2838,-4-12-1677,0 2-258,0-14-645,0-3 258</inkml:trace>
  <inkml:trace contextRef="#ctx0" brushRef="#br0" timeOffset="135870.7714">22278 3031 4644,'21'-56'5547,"-2"56"-129,0 21-774,11 22-1677,-2 3-2451,7 13-258,-6 10 129,-3 9-129,-11 2-258,-9 2-258,-10-5 258,-14-5-129,-5 7-2193,-15-19-2322,-2-8-387,-5-14-387,3-5-387</inkml:trace>
  <inkml:trace contextRef="#ctx0" brushRef="#br0" timeOffset="136402.8017">18108 5411 9546,'11'0'5160,"-2"1"-387,6 4-129,5-5-3999,9 3-258,7-2-129,6-1-258,4 4-387,-5-4-903,5 4-3096,-16-1-516,-9 6-129,-21-9-387</inkml:trace>
  <inkml:trace contextRef="#ctx0" brushRef="#br0" timeOffset="136562.8109">18103 5675 10320,'3'14'5031,"14"-14"-387,13 0-516,2-6-3612,9-2-258,2 8-903,-6-8-3612,5 7-258,-5-6-516,-2 3-387</inkml:trace>
  <inkml:trace contextRef="#ctx0" brushRef="#br0" timeOffset="137065.8396">19752 4979 8514,'21'-11'4902,"-11"14"-258,0 21-258,-1 6-4386,2 8 129,-4 8-129,0 1 129,-4 0-258,-3-3 129,0-8-129,0-14 0,-1-7 0,1-15-129,0 0 0,-4-22 129,4-7 0,3-12 0,5-8 258,3 2-129,3 1 129,1 4-129,3 3 387,4 15-258,0 14 129,1 13-129,-1 21 0,1 10 129,-3 7-129,-2 5-129,-3 3 129,-5-1-129,-2-3-258,-8-13-1419,3-3-2580,-3-9-516,2-8-129,-2-12-516</inkml:trace>
  <inkml:trace contextRef="#ctx0" brushRef="#br0" timeOffset="137282.8521">20241 4526 8514,'0'-14'5418,"4"38"-516,5 11-516,5 4-3999,2 13-258,1 6 0,-2 7-129,2 2 129,-4-3-387,1 5-1032,-7-15-3225,0-2-258,-6-12-258,1-5-387</inkml:trace>
  <inkml:trace contextRef="#ctx0" brushRef="#br0" timeOffset="137462.8623">20402 5443 9030,'9'14'5160,"-9"-14"-258,0 0-387,9 4-4257,-9-4-1290,0 0-3354,0 14-516,0-14-258,-14 9-258</inkml:trace>
  <inkml:trace contextRef="#ctx0" brushRef="#br0" timeOffset="137966.8911">19046 6013 5289,'0'0'5160,"0"0"-387,19 3-129,7-6-3225,25 3-129,13-6-387,22 5-387,18-8 129,16 2-387,9-5 0,12-2-258,3-1 129,1 2-258,-11-3 129,-10-1-129,-16 0 129,-15 2 0,-17 1-129,-16 2 129,-17 2 0,-13 0-129,-9 5-387,-21 5-516,12-4-2967,-12 4-774,-11 0-387,0 0-516</inkml:trace>
  <inkml:trace contextRef="#ctx0" brushRef="#br0" timeOffset="139309.9681">19161 6720 5289,'0'-23'5418,"-3"8"-774,2 3 0,-5-9-2451,6 21-903,0-14-516,0 14-129,14 17-516,-2 10 129,-1 7-258,2 12 0,-1 4 129,0 4-129,-2-1 0,-3-6-129,-2-8 0,-5-13-129,0-5 129,0-21-258,-7 0 0,0-11 387,2-17-258,0-9 258,2-9-129,3-6 129,0-2 129,8 4-129,4 3 258,0 8-258,4 14 258,1 14-129,1 11 258,0 14-258,-2 10 129,-2 10-129,-1 4 0,-4 6 0,0-1-129,-5-4 0,2-2-129,-4-13-903,8 2-3225,-8-12-387,5-3-387,-7-11-387</inkml:trace>
  <inkml:trace contextRef="#ctx0" brushRef="#br0" timeOffset="139470.9773">19487 6861 7482,'17'-11'5031,"-7"10"-387,9-2-258,-1-4-3096,9 5-1032,1 2-774,-4-1-3870,7-1 0,-6 0-516,0-1-516</inkml:trace>
  <inkml:trace contextRef="#ctx0" brushRef="#br0" timeOffset="139666.9884">19813 6628 9288,'-7'-17'5160,"-3"10"-387,10 15-387,-4 11-3741,4 10-129,4 7-516,1 5 0,0 8-516,0-8-258,6 5-1677,-6-15-2064,4-6-516,-3-11-129,3-11 0</inkml:trace>
  <inkml:trace contextRef="#ctx0" brushRef="#br0" timeOffset="139934.0038">20026 6592 8385,'0'0'4902,"0"0"-258,-7 10-387,-6 4-3870,1 4-258,-3 1 0,0 3-129,0-1-129,4 0 129,1 0 129,5-2 129,5-1 0,4-2 0,7 0 0,4-2-129,2-1 258,2-1-129,1 0-258,1 4-645,-10-10-3612,7 2-258,-6-6-516,1-2-387</inkml:trace>
  <inkml:trace contextRef="#ctx0" brushRef="#br0" timeOffset="140155.0164">20272 6517 7482,'23'0'4902,"-5"15"0,3 12-258,-1 0-3741,8 13-387,-4 1-129,-1 8 0,-9 2-258,-8 2 0,-12 2-258,-17-6-387,-8 4-3741,-21-5-645,-13-2 129,-13-5-774</inkml:trace>
  <inkml:trace contextRef="#ctx0" brushRef="#br0" timeOffset="140446.033">19041 6484 5160,'-76'57'5289,"40"-3"-129,0 14-516,13 19-1290,7 2-2322,23 11-387,21 0-387,19-7 0,17-6-258,11-16-258,14-10-1032,-1-26-3225,10-13-387,-7-22-387,0-10-258</inkml:trace>
  <inkml:trace contextRef="#ctx0" brushRef="#br0" timeOffset="140739.0498">20595 6288 8385,'3'-13'5031,"6"27"0,-1 11-516,-3-3-3870,5 19-516,-1 4 0,2 4 129,-2-3-258,-1-2 0,3-1-387,-9-21-2322,8 4-1806,-4-10-516,3-2-129,-1-2-387</inkml:trace>
  <inkml:trace contextRef="#ctx0" brushRef="#br0" timeOffset="140899.0589">20796 6987 7740,'5'21'5676,"5"-11"-258,-10-10-387,0 0-2193,9 0-2709,-9 0-3483,0 0-1548,0 0-387,9 0-516</inkml:trace>
  <inkml:trace contextRef="#ctx0" brushRef="#br0" timeOffset="159362.115">5535 10037 5934,'0'-30'5031,"-3"15"-129,-3 1-516,6 14-2709,-11-11-516,11 23-387,-8 17 129,5 23-387,-2 20-129,0 22-129,-2 15 0,0 10-129,0 4 0,1-5-129,0-10-258,1-18-129,0-15-387,0-29-903,5-13-2838,0-21-258,0-12-258,8-12-129</inkml:trace>
  <inkml:trace contextRef="#ctx0" brushRef="#br0" timeOffset="159586.1278">5789 9760 7740,'13'-28'5289,"-9"60"-258,-11 27-258,-3 32-2064,-3 14-2451,2 18 129,0 3-129,3-1-129,3-4 0,4-10-258,1-19-129,0-24-645,3-22-3741,-3-22-129,0-24-129,0 0-516</inkml:trace>
  <inkml:trace contextRef="#ctx0" brushRef="#br0" timeOffset="159826.1415">5256 10539 10191,'-9'9'5160,"28"-13"-258,14-16 0,18-4-3870,14-12-387,17-1 0,7-5 0,5 3-387,2 3-258,-9 2-258,-9 11-258,-26 1-1290,-17 21-2967,-35 1-129,-1 23-387,-37 9-387</inkml:trace>
  <inkml:trace contextRef="#ctx0" brushRef="#br0" timeOffset="159990.1509">5222 10847 9030,'6'24'5160,"27"-30"-129,19-12-387,11-13-2967,14-2-1032,6-6-258,6 0-516,7 6-3870,-6 0-645,-1 4-129,-11 1-645</inkml:trace>
  <inkml:trace contextRef="#ctx0" brushRef="#br0" timeOffset="160518.181">7052 10309 12255,'-40'3'5289,"19"14"-258,4 14-387,3 4-4386,10 10 129,2 3-258,2 0 0,10-2 0,5-7-129,5-10 0,5-11 0,1-10-129,1-8 129,0-8 0,-5-15-129,-2-11-129,-3-9 0,-5-8 0,-9-7 129,-3-1 0,-11-1-129,-3 5 258,-3 4 0,2 5 0,4 5 129,6 4-129,8 5 129,14 3-129,10 6 0,7 4-129,2 4 0,3 15 258,-3 12-129,-6 20 129,-11 21 129,-8 18 0,-5 18 0,-6 12 0,-6 8 0,0-7 0,1-3-129,4-10-129,1-16-258,2-17-129,0-27-1161,6-10-3483,-8-19 258,12-7-645,-12-18-258</inkml:trace>
  <inkml:trace contextRef="#ctx0" brushRef="#br0" timeOffset="160663.1893">7236 10535 8643,'-7'-49'5418,"16"32"-387,12 5-258,7-10-1935,12 5-2580,7-1-516,1 0-4128,7-2-387,-5-2-258,0-1-645</inkml:trace>
  <inkml:trace contextRef="#ctx0" brushRef="#br0" timeOffset="161786.2536">9200 9994 9933,'28'-55'5418,"-28"33"-516,-12 13 129,-23-2-4515,-6 16-258,-9 18 0,-2 11 0,0 6-129,5 5 0,14 1 129,20 0-129,19-4 0,23-1 0,16-9 0,9 0 0,6-7-129,-2-2 0,-13-1 0,-11-3 0,-23 2 0,-15-3 129,-28-4-129,-15-2 0,-10-2 0,-6-3 0,3-5-129,9-4-129,13-8-129,18-15-258,27 1-258,20-13-258,22 5 129,6-9 0,10 10 0,-3 1 645,-4 7 387,-9 8 258,-15 5 516,-6 10 258,-16 0-129,0 13 258,-12-13-258,9 25-258,-2-12-258,4 2-129,4-3 0,4-1-129,2-8-129,3-3 129,1 0-129,-3-8 129,-2-6-129,-1-5 0,-6-1 0,-3-3 0,-3 0-129,-5 5 0,-1 5 129,-1 13-129,0 0 0,0 0 0,0 12 129,4 10 0,5 3 0,5 0 0,3-2-129,4-4 0,8-7 0,0-8-258,4-4 129,-2-7 0,3-12-129,-2-10 0,-1-12 129,-5-11-258,-3-11 387,-5-8 129,-6-4 0,-3 4 129,-9 4 129,-2 11 0,-10 15 129,2 22-129,-4 19 0,3 24 129,1 17-258,4 18 0,3 12 0,3 7-129,7 2 0,4-1-129,1-8 129,2-11-129,1-11 0,1-14 0,-1-15-129,-2-11 129,0-9 0,1-11-129,1-6 129,-3-7-129,4 4 129,-2-4-258,-1 5 387,-3 4-129,-2 8 0,-8 7 258,0 0-129,3 17 129,-8 0 129,-8 5-129,-5 4-129,-1 2 129,-2 0-258,2-8 0,4 1-516,3-16-516,12-5-1677,0 0-1677,20-8-516,2-18 129,12 1 387</inkml:trace>
  <inkml:trace contextRef="#ctx0" brushRef="#br0" timeOffset="162330.2848">10142 10231 1,'65'-55'4901,"-42"36"259,-4 6-387,-13 1-387,1 12-1548,-7 0-1161,0 0-645,-11 0-645,11 0 0,-9 22-258,5-8-129,0 2 0,0 1 129,0 0-129,3-1 0,1-3 0,0-2 0,0-11 0,18 10 0,-1-10-129,3 0 0,6-7-258,-1-6 0,5 4 0,-5-4 0,0 4 129,-9-1 129,-5 5 0,-11 5 387,10-4 0,-10 4 0,0 0 258,0 8-258,0-8 0,8 7-129,2-5 0,6 0-129,4-2 0,2 0 0,2-7-129,-2-2 129,-1-3 0,1-5-129,-4-6-129,1-11 129,-3-7 0,1-9 129,0-9-129,-1-4 129,-4 0 0,0 8 258,-6 4 129,0 20-129,-3 18 129,-3 13-129,0 32 0,0 19 0,0 12 0,1 12 0,5 6-129,1 0-129,4-4-129,-1-11-258,7-2-1677,-7-29-2967,5-14-258,-15-21-258,13-7-387</inkml:trace>
  <inkml:trace contextRef="#ctx0" brushRef="#br0" timeOffset="162478.2932">10679 9864 8643,'1'-17'4902,"20"17"129,12-4-774,9 0-4386,14 5-1677,5 1-2580,6-2-645,5 0-129,7 0-258</inkml:trace>
  <inkml:trace contextRef="#ctx0" brushRef="#br0" timeOffset="162710.3064">11827 9786 9933,'-12'11'5547,"-10"-2"-516,2 8 0,0 0-4644,7 11-129,5 0 0,8 7-129,5-1 0,11-3-129,6-3 0,3-7-129,3-4 0,-1-7-258,2-3-516,-12-14-1548,1-8-2451,-8-6-516,-7-1 0,-6-7-129</inkml:trace>
  <inkml:trace contextRef="#ctx0" brushRef="#br0" timeOffset="163162.3323">11047 9835 11094,'34'-61'5676,"-23"44"-516,-13-7-1161,2 24-3225,-13 10-258,10 15-129,1 8-258,3 13 129,9 4-258,7 4 0,4 2 129,-2-3-129,2-6 0,-9-5 0,-6-3 0,-6-9 0,-11-6 0,-9-8-129,1-3-387,-6-13-903,9 0-3741,5-6 129,11-12-645,16-10-516</inkml:trace>
  <inkml:trace contextRef="#ctx0" brushRef="#br0" timeOffset="163538.3538">12020 9961 7740,'12'0'5289,"-4"-7"-258,-4-8-129,-3 0-3999,-6-11 0,-5 1-387,-10-4-129,-1 0 0,-3 3 0,0 2-129,0 4 0,4 7-258,2 7-258,3 1-903,15 5-3870,-16 14 0,12-1-516,2-1-516</inkml:trace>
  <inkml:trace contextRef="#ctx0" brushRef="#br0" timeOffset="163822.3701">12265 9319 7353,'14'-60'5031,"-14"60"-129,-7-12-129,-6 26-3870,-4 10-129,3 20-387,-3 13 258,2 17-258,2 9 0,6 6-129,7 4-129,2 0 129,10-3-129,2-8-129,4-12-129,-3-15-129,0-5-387,-9-22-2064,-2-4-2193,-4-24-387,-14 10-258,-6-18-258</inkml:trace>
  <inkml:trace contextRef="#ctx0" brushRef="#br0" timeOffset="163966.3783">12007 9896 7998,'6'-64'5289,"16"38"0,13 5-516,5-3-3741,11 6-645,7 6-774,-5-3-3999,3 8-387,-4-1-516,-1 3-516</inkml:trace>
  <inkml:trace contextRef="#ctx0" brushRef="#br0" timeOffset="164558.4122">13535 9353 9933,'-12'-21'5418,"-6"21"-516,-13 0-129,-3 18-4644,1 13 129,-1 8-387,5 10 258,7 5-258,11 2 129,14 1 129,21-6-129,12-2 129,10-8 0,5-3-129,-1-9 129,-5-2 129,-12-5-129,-18-2 0,-15-3 0,-21-4 0,-13-3-129,-14-4 129,-3-6-258,-2-3-258,8-7-129,10-17-387,22 1-387,13-18 129,20 5-129,12-10 258,15 9 774,1 4 129,1 5 516,-2 20 387,-13 4 516,-3 21 0,-17 3 0,-2 18-129,-11-1-645,2 2-129,-3-1-387,0-10-774,3-2-4128,-3-23-129,9 9-516,-4-21-258</inkml:trace>
  <inkml:trace contextRef="#ctx0" brushRef="#br0" timeOffset="164950.4345">13694 9382 9546,'15'-53'5160,"1"50"-387,4 3-129,3 8-4644,6 11 129,0 10-258,-3 7 129,-6 6-129,-3 4 258,-5 3-129,-5 1 0,-4-2 0,-3-2 0,0-7 0,0-5 0,0-7 0,6-6 0,3-6 0,3-3 0,2-5 129,1-2-129,-1 0 129,-3 3 129,-3 3-129,-5 2 0,-3 4 129,-9 7-129,-2 6 0,-4 0 129,2 4-129,-1-3 0,2 2 0,0-1 0,3 0-129,0-7 0,-3-3-129,1-2-516,-8-14-1677,5 3-2709,-2-9 129,9-7-645,1-17-258</inkml:trace>
  <inkml:trace contextRef="#ctx0" brushRef="#br0" timeOffset="165190.4483">14100 9850 8127,'113'-106'5031,"-66"52"-129,-5 5-129,-17-4-3870,0 9-258,-20 6-129,-5 13-129,-19 11-129,-2 11 0,-5 8-129,-1 17 0,2 12 0,4 8 0,7 6-129,10 2 129,4 0 0,14 0 0,8-8-258,4-10-1161,9-4-3483,0-11-129,5-8-516,-2-9-516</inkml:trace>
  <inkml:trace contextRef="#ctx0" brushRef="#br0" timeOffset="165582.4708">15471 9069 9417,'8'-38'5289,"-8"38"-129,0 20-387,-1 22-4128,-8 18-258,2 17-129,-2 9 0,0 9-129,1 0-129,2-8-129,3-12-516,-2-22-1032,6-12-3096,0-18-258,9-18-387,-2-14 0</inkml:trace>
  <inkml:trace contextRef="#ctx0" brushRef="#br0" timeOffset="165822.4844">15596 9411 7482,'35'-89'5031,"-25"62"-129,-7 10-258,-3 17-3096,-6 0-387,-6 8-903,-4 9 129,-3 6-258,-2 2 129,2 9-258,1 0 258,5 7-258,4-3 129,8 4 129,1-1 0,13 0 0,5-5-129,6-4 129,4-4-387,0-10-258,13 3-3612,-9-16-903,5-3-129,-3-6-645</inkml:trace>
  <inkml:trace contextRef="#ctx0" brushRef="#br0" timeOffset="166054.4978">16787 9296 11352,'26'19'5289,"-9"-13"-516,2-6 129,4 1-4773,4 1 0,1 0-129,0 6-903,-5-6-3870,-4 6 0,-8-2-387,-6 5-645</inkml:trace>
  <inkml:trace contextRef="#ctx0" brushRef="#br0" timeOffset="166190.5055">16851 9492 9546,'-14'9'5289,"14"-9"-387,9 7-258,13-7-3741,4-4-903,5-6-3225,4 5-1419,2-3-258,-1-1-258</inkml:trace>
  <inkml:trace contextRef="#ctx0" brushRef="#br0" timeOffset="166746.5373">18441 8711 4128,'0'0'5031,"0"0"0,5 28-387,-2 3-2709,9 23-387,-5-2-645,8 14 258,-9-5-645,4-4-129,-2-3-387,-3-18 0,-4-12-258,-1-24 0,0 0 129,-10-9-129,5-20 129,1-14 0,4-11 129,0-4 0,5-3 129,9 5 258,1 3 0,8 12-129,0 11 0,3 21 0,-2 9 0,-1 20-129,-2 17 0,-4 9 0,-2 8-129,-5 2 0,-5 3-129,-3-6 0,1 1-1032,-3-16-3483,0-7-129,0-14-516,0-17-258</inkml:trace>
  <inkml:trace contextRef="#ctx0" brushRef="#br0" timeOffset="166978.5505">18975 8293 10707,'0'0'5031,"10"18"-258,-9 11 0,-1 12-4515,4 11 0,1 14 129,-1 1-129,0 7-258,-1 1-258,-3-14-2451,4 1-2064,2-10-387,1-7-129,1-9-516</inkml:trace>
  <inkml:trace contextRef="#ctx0" brushRef="#br0" timeOffset="167166.5613">19151 9316 9933,'24'0'5160,"-24"0"-387,13 0-516,-13 0-4902,0 0-3483,0 0-645,0 0-258,0 0-645</inkml:trace>
  <inkml:trace contextRef="#ctx0" brushRef="#br0" timeOffset="167562.5839">17668 9907 10449,'-22'6'5418,"34"0"-516,33-4 129,20-2-4515,29-7-129,26-5-129,25-1 0,17-5-258,17-6 0,2 2 0,1-6 0,-4 0 0,-9 2 0,-19 1-129,-14 1 129,-25 3-129,-18 4 0,-19 0 0,-19 0-774,-12 10-4128,-25-3 129,-18 10-645,0 0-129</inkml:trace>
  <inkml:trace contextRef="#ctx0" brushRef="#br0" timeOffset="168670.6474">17635 10611 10191,'16'-26'5031,"-3"21"-258,-1 5-387,11 14-3354,-5 9-645,2 15-129,-3 6-129,-3 4 0,-3-1 0,-4-2-129,-6-12 129,-1-6-258,-9-12 387,-2-15-258,0-10 0,1-14 129,3-8-129,5-9 129,6-8-129,7-1 0,7 4-129,4 6 258,4 18-258,0 11 129,-2 15 0,-3 20 0,-7 19 129,-1 9-129,-5 4 129,-1 3-258,0-4-387,-6-9-3999,7-12-129,0-13-387,4-15-258</inkml:trace>
  <inkml:trace contextRef="#ctx0" brushRef="#br0" timeOffset="168818.6559">18085 10711 11739,'16'-13'4902,"-2"13"-129,3 0-258,8 0-4257,2 5-645,-1-4-3870,8 3-129,-6-4-645,-1 0-129</inkml:trace>
  <inkml:trace contextRef="#ctx0" brushRef="#br0" timeOffset="168978.665">18395 10494 12126,'2'-18'4902,"-2"18"-258,0 21-258,0 17-3999,0 5-258,0 9-129,4 7-387,-2-11-2193,3 0-1935,2-14-387,5-9-258,-1-16-516</inkml:trace>
  <inkml:trace contextRef="#ctx0" brushRef="#br0" timeOffset="169253.6807">18611 10377 11739,'3'-42'5031,"-3"42"-387,-16 22 129,3 8-4257,1 7-387,-1 4 0,-1 4-129,-2 0 0,3-3-129,0-5 258,4-6-258,2-7 129,2-3 0,5-8-129,5-1 129,6-1 0,3-3 129,6 7-129,0-2 129,1 2-387,3 3-645,-9-4-3741,5-1 129,-6-12-645,3-1-258</inkml:trace>
  <inkml:trace contextRef="#ctx0" brushRef="#br0" timeOffset="169469.6931">18803 10311 10836,'37'-17'5160,"-12"41"-129,-1 16-258,6 17-3999,-6 9-258,-2 17 0,-9 5-129,-11 6-129,-13 0-129,-15-4-258,-14-2-258,-20-13-1806,-10 1-2709,-18-15-129,-15-9-387,-12-17-258</inkml:trace>
  <inkml:trace contextRef="#ctx0" brushRef="#br0" timeOffset="169697.7061">17472 10654 10320,'11'18'5031,"-12"23"-129,-4 19-258,-8 10-3741,6 20-516,1 12 0,7 9 0,14-4-129,15-5 0,18-15-258,17-24-516,25-16-3999,7-30-258,17-17-387,9-25-129</inkml:trace>
  <inkml:trace contextRef="#ctx0" brushRef="#br0" timeOffset="169946.7204">19186 10231 11481,'-9'-38'5547,"0"23"-387,9 15-387,-9 5-4128,8 19-129,-1 15-258,2 12 0,0 10-258,2 6 0,2 3-129,1-2-258,6 4-1548,-1-21-2967,1-5-129,-4-19-387,2-1-387</inkml:trace>
  <inkml:trace contextRef="#ctx0" brushRef="#br0" timeOffset="170126.7307">19204 10979 13287,'0'0'5547,"0"0"-387,6 5-129,-6-5-4515,0 0-516,9 0-1032,-9 0-3870,0 0-258,9-1-387,-9 1-516</inkml:trace>
  <inkml:trace contextRef="#ctx0" brushRef="#br0" timeOffset="170450.7492">19689 10290 10965,'-4'-11'5547,"-5"14"-645,7 19 0,2 17-4386,0 7-129,3 9-129,1 4-258,0 1 0,0-2-387,-3-8-129,5-3-3870,-6-16-516,0-4-258,0-16-645</inkml:trace>
  <inkml:trace contextRef="#ctx0" brushRef="#br0" timeOffset="170778.768">19847 10412 10320,'2'-29'5289,"-2"29"-516,-14 0 129,4 4-4515,-2 12-258,-2 5 0,-3 4-129,-3 0 129,-1 1-129,0 0 0,0-3 0,4-2 0,2-3 0,6-1 0,7-1 129,2-1-129,10 3 0,8-3 0,4 1 0,5 0 0,2 1 129,1-3-129,0 0 0,-1-2-129,-4-2 258,-2-4-645,3 7-3096,-8-10-1290,0 0-129,-5-3-387</inkml:trace>
  <inkml:trace contextRef="#ctx0" brushRef="#br0" timeOffset="171026.7822">20133 9982 9288,'0'-21'5289,"0"21"129,4 24-387,-1 16-4386,4 7-129,4 11 0,-5 2-129,2 3-129,-2-2-129,-2-6-387,5-2-1806,-4-15-2967,3-5 0,-3-11-645,5 2-258</inkml:trace>
  <inkml:trace contextRef="#ctx0" brushRef="#br0" timeOffset="171194.7918">20302 10767 11868,'5'20'5676,"-2"3"-387,-3-23-129,0 0-4386,3 9-387,-3-9-258,6 13-774,-6-13-4257,0 0-258,0 0-516,-3 15-387</inkml:trace>
  <inkml:trace contextRef="#ctx0" brushRef="#br0" timeOffset="183738.5092">21459 9576 5289,'-23'-29'5805,"23"29"-258,-15-20-645,15 20-2709,-8-9-645,8 9-645,7 0-387,9-3-129,7 1-129,7-1-129,6 2 0,3-2-258,3 3-129,-5-2-258,-2 6-387,-14-3-1032,-4 17-3096,-17 4-387,-7 10 0,-17 3-645</inkml:trace>
  <inkml:trace contextRef="#ctx0" brushRef="#br0" timeOffset="183878.5172">21445 9861 5160,'-45'35'5676,"45"-35"-645,0 0 0,19-4-2709,14-7-1290,7-6-387,8 0-516,4 7-903,-3-7-3741,6 6-387,0-2-645,-5 1-258</inkml:trace>
  <inkml:trace contextRef="#ctx0" brushRef="#br0" timeOffset="184365.5451">22849 8213 5805,'-3'-17'5160,"-10"17"-258,2 22-258,-13 24-3612,4 27-258,-13 25-129,-2 33-129,-6 21 0,-4 19-129,-1 12 0,9 8-129,6-2 129,11-5 258,8-17-129,12-16 0,12-19-129,14-16 0,9-24 129,8-15-129,2-21-129,4-14-129,-2-18 0,1-12-258,-1-16-258,-8-27-1032,3-3-3870,-8-18 0,-2-6-516,-7-17-774</inkml:trace>
  <inkml:trace contextRef="#ctx0" brushRef="#br0" timeOffset="184826.5715">23167 8543 7611,'5'-73'5547,"-3"50"-258,-2 23-387,0 0-3483,14 10-774,-8 21-129,2 10-129,2 7-129,5 5 129,-6 2-258,6-5 129,-8-7-258,3-7 258,-7-14-129,2-8 0,-5-14-129,0-6 0,0-17 129,0-6-129,5-7 129,1 0-129,7 1 129,-1 4-129,6 7 129,0 9-129,3 10 129,-2 5-129,-2 10 0,1 10 0,-2 4 0,-1 5 0,-1 2-129,2 1 129,-2 2-258,-3-3-258,11 11-2322,-10-13-2451,5 3-129,-7-4-516,2 2-387</inkml:trace>
  <inkml:trace contextRef="#ctx0" brushRef="#br0" timeOffset="185150.59">23354 9673 11094,'-4'-29'5676,"4"29"-258,-9 1-258,0 19-4386,6 14-258,1 7-129,2 15-129,0 7-129,5 5 129,-1 1-129,3-3-129,0-4 0,0-5-129,0-7-387,-7-16-645,11-5-3999,-11-12-258,0-17-258,0 0-387</inkml:trace>
  <inkml:trace contextRef="#ctx0" brushRef="#br0" timeOffset="185509.6105">23646 9764 7224,'2'-15'5805,"-15"16"-387,1 14-387,-10-6-2064,6 11-2709,-2 4-129,1 2 129,0 1-258,0-2 0,0 1-129,-3 1 129,2-4 0,0 1 0,3-2 129,3-2-129,5-1 258,3 0-129,4 0 129,12-1-129,7-4 129,9 2 0,3-4-129,8-1 0,1-1-129,2 0 0,-5-1 0,-3 1-129,-8-1 0,-7 2-129,-8 3-129,-11-14-645,8 21-3612,-8-21-516,-6 15-516,6-15-258</inkml:trace>
  <inkml:trace contextRef="#ctx0" brushRef="#br0" timeOffset="185973.6371">23909 8328 9804,'38'-10'5934,"-13"19"-516,8 28-129,1 13-3870,7 35-645,2 23-258,-2 25-258,-10 19 0,-3 20-129,-9 6-129,-5-4 258,-10-5-129,-7-14 0,-9-14 0,-7-19 129,-2-14-258,-4-19 129,-5-14 0,0-8-129,0-13 0,4-6 0,5-10-258,1-9-129,9-1-387,2-19-2193,4 7-2451,5-16-129,-5 19-516,5-19-258</inkml:trace>
  <inkml:trace contextRef="#ctx0" brushRef="#br0" timeOffset="186598.6728">24626 10485 12771,'0'0'5805,"0"0"-387,0 0 0,0 0-4257,0 0-774,0 0-645,0 0-3741,0 0-1419,0 0-258,0 0-516</inkml:trace>
  <inkml:trace contextRef="#ctx0" brushRef="#br0" timeOffset="192193.9929">3426 12285 2322,'5'-14'4902,"2"-3"129,-4 3-258,-3 14-1935,0-19-645,0 19-258,-10 0-516,4 14-645,-11 7 0,2 16-516,-6 12 0,-1 16-258,-3 19 129,3 18-129,2 10 129,5 12 0,6 7-129,6 2 0,9 1 0,12-10 129,10-16-129,8-16 0,5-17 0,2-17 0,0-19-129,-1-15 129,-4-14-258,-9-12-645,-1-6-2709,-15-18-1290,-5-8-129,-8-9-516</inkml:trace>
  <inkml:trace contextRef="#ctx0" brushRef="#br0" timeOffset="192674.0203">3731 12443 5934,'7'-10'5031,"1"-5"-129,-8 15-516,0 0-2451,14 15-903,-12 5-516,7 9-129,-3 0-258,4 1 0,-1-2-129,-4-4-129,1-10 0,-6-14 0,0 0 129,0-9-258,-1-13 258,-4-4-129,4-6 129,1-4 0,0 2-129,7 2 258,3 4-129,4 8 129,-1 6-129,5 4 129,-4 9 129,1 4-129,-1 11 387,3 6-387,-5 5 258,2 3-258,-2 2 129,-2 4-258,1 4-258,-4-11-1548,-1 5-2580,-2-3-387,-1 3-387,-1-3-258</inkml:trace>
  <inkml:trace contextRef="#ctx0" brushRef="#br0" timeOffset="192963.0368">3991 13183 10449,'-2'13'5160,"2"-13"-258,-5 27-129,1-11-4128,4 13-258,0-3 0,0 9 0,6-1-387,-1 0 129,2-4-258,-1-2 129,1-2-258,-5-11-645,10 6-2838,-12-21-1032,0 0-387,0 0-258</inkml:trace>
  <inkml:trace contextRef="#ctx0" brushRef="#br0" timeOffset="193322.0574">4234 12230 8901,'5'0'5418,"1"6"-516,11 14-129,5-3-3354,12 20-903,7 0 258,9 16-258,1 5-129,-3 17-258,-2 9 129,-9 8-129,-14 7-129,-12 5 0,-11 1-129,-10-1 129,-11-3-258,-5-12 129,1-6-258,-5-18-903,12-2-3612,-3-19 0,7-8-387,6-21-516</inkml:trace>
  <inkml:trace contextRef="#ctx0" brushRef="#br0" timeOffset="193715.0799">5739 12818 9933,'21'0'5418,"-21"0"-516,20 3 129,-8-10-3612,8 7-774,2-7-129,4 4-258,0-4-129,-4 2-258,1 2-129,-8-2-258,-4 5-129,-11 0-645,3 11-2580,-10-5-774,-7 9-387,-5-5-387</inkml:trace>
  <inkml:trace contextRef="#ctx0" brushRef="#br0" timeOffset="193894.0901">5811 12977 10062,'0'20'5289,"0"-20"-516,8 12 258,-8-12-3612,19 0-774,-5 0-129,2 0-258,3 0-516,-5-4-903,7 4-3483,-11-4-258,0 4-258,-10 0-645</inkml:trace>
  <inkml:trace contextRef="#ctx0" brushRef="#br0" timeOffset="201690.536">6654 12513 774,'-8'0'3612,"-4"5"516,12-5 129,-6 14-1806,-1-14-387,7 0-258,0 0-129,0 0-129,4 0-258,6 0-129,-10 0-387,19-14-258,-4 3-258,1 0 0,3-5-129,2-2 0,-1-3-129,1-3 0,-2 3 0,-3 0 129,-2 4-129,-4 5 129,-10 12 0,8 0 0,-8 8 0,0 11-129,-2 10 129,-2 6-129,-1 5 129,2 4-258,-1 1 0,4 2 129,0-1 0,0 0 0,0-5-129,2-3 129,1-4 0,-1-6 0,1-5 0,0-4 0,-1-4 0,-2-15 0,2 16 0,-2-16 0,0 0-129,0 0-258,0 0-645,0 0-3612,0 0 0,0 0-516,-4 3-258</inkml:trace>
  <inkml:trace contextRef="#ctx0" brushRef="#br0" timeOffset="202425.5781">9756 11573 3354,'10'-12'4773,"-10"12"129,-3 25-258,-12 10-2322,-2 29-903,-13 16-258,4 30-387,-9 15 0,6 21 0,2 4-516,7 8 129,9-7-129,11-9 0,13-18 0,12-15 0,9-22-129,6-19 129,1-17-129,4-17 0,-4-13-258,-8-11-645,3-5-2322,-14-15-1548,-2-9-516,-8-12-516,-1-12 129</inkml:trace>
  <inkml:trace contextRef="#ctx0" brushRef="#br0" timeOffset="202853.6026">10114 11719 8901,'21'-21'5160,"-7"24"-387,-1 9-903,1 20-2838,-5 2-516,3 15 129,-5-4-516,-2 3 129,-2-5-258,-1-10 0,-2-11 129,0-22-129,0 0 0,0 0 0,5-31 0,0-6-129,4-5 129,3-2 0,2 0 0,3 8 0,2 2 0,0 9 0,-2 9 0,2 11 129,-3 5-129,-2 12 129,-2 8-129,-3 2 129,0 8 0,-2 2-258,-2 7-258,-5-10-2064,3 10-2322,-3-1-129,0 4-516,0 0-387</inkml:trace>
  <inkml:trace contextRef="#ctx0" brushRef="#br0" timeOffset="203233.6243">10341 12748 8514,'-17'41'5418,"11"-16"-516,-3 2-258,4 8-3483,-1-2-645,6 6-129,-1-3 0,1-1-129,6-4-129,5-5 0,4-8 0,3-4-129,4-10 0,2-4 0,1-8 0,1-9-129,-1-8 129,-4-4-129,-3-3 129,-5-1-129,-6-1 0,-7-2 129,-4 4 0,-10 0-129,-4 5 0,-8 4-258,2 6-387,-10-7-2838,9 10-1161,2-3-258,6-1-516</inkml:trace>
  <inkml:trace contextRef="#ctx0" brushRef="#br0" timeOffset="203609.6458">10786 11454 4773,'20'20'5418,"-4"3"-258,6 11-387,7 19-2838,2-2-903,14 24-129,-8 8-129,4 13-258,-9 6-129,-3 7-129,-10-2-129,-6 3 0,-11-6-129,-2-2 129,-11-10-129,-3-7 129,-6-9-258,1-7 129,0-7-258,-3-15-387,6 8-2064,-4-21-2322,4-5-129,0-12-129,8-5-387</inkml:trace>
  <inkml:trace contextRef="#ctx0" brushRef="#br0" timeOffset="205826.7726">11755 12209 5289,'7'-8'5160,"7"-1"-387,-3 9-1032,-1-9-2064,8 9-387,-5-5-387,7 5-387,-5 0-129,1 0-258,-2 0-129,-3-1-129,-1 1-387,-10 0-645,14 0-2322,-14 0-1161,0 0-387,-5 0-387</inkml:trace>
  <inkml:trace contextRef="#ctx0" brushRef="#br0" timeOffset="206045.7851">11745 12339 5805,'5'7'5031,"5"-6"0,6-1-516,5 0-2838,-2-4-903,6 2-129,-2-2-645,0-3-516,2 7-1806,-3 0-2451,-6-3 0,-1 1-516,-4-1 258</inkml:trace>
  <inkml:trace contextRef="#ctx0" brushRef="#br0" timeOffset="206594.8164">12486 12014 4128,'26'-18'4515,"-14"8"-129,-1 5-1548,-4-15-1161,10 9-129,-9-12-516,8 7-129,-10-6 129,5 6-387,-6-2 0,2 6-258,-6-1 129,-1 13-129,2-15-129,-2 15 0,0 0-129,0 6 0,-2 10 0,1 5-129,-1 7 0,0 4 129,1 10-129,-1 1 0,0 2 0,2 0 0,0-1 0,0-2 0,2-3 0,3-5 129,-1-5 0,2-3-129,2-7 129,-4-1 0,2-2 0,-1-5-129,-5-11-129,7 16-387,-4-6-774,-3-10-1419,0 0-2064,-3 10-129,3-10-645,-9 7 258</inkml:trace>
  <inkml:trace contextRef="#ctx0" brushRef="#br0" timeOffset="207013.8405">12503 12497 5289,'0'0'5031,"0"0"0,0 0-516,0-10-2451,13 10-774,-13 0-258,19-3-129,-9-1-516,4 3 0,-2-2-129,2 2 0,1-2 0,0 1-129,1-2 0,0 1-129,0 0 129,-1 1-129,-2-1 129,-1 3-129,-2-1-129,-10 1 129,13-3-258,-13 3 0,0 0-516,0 0-1032,0 0-2967,-6 0-129,6 0-387,-11 0-258</inkml:trace>
  <inkml:trace contextRef="#ctx0" brushRef="#br0" timeOffset="220254.5978">14539 11563 5160,'0'0'4644,"-7"-6"-129,7 6-258,-21 11-3483,12 15-129,-9 8 129,3 22-129,-10 17 129,1 27 0,-7 16-129,2 23 0,-4 9 129,10 10-129,5 2-258,14-4 0,6-18 0,17-13-129,16-22-129,10-21 129,6-23-258,4-17 129,1-16-258,-4-19-129,-1-2-1032,-13-15-3612,-4-11-129,-12-13-258,-5-5-516</inkml:trace>
  <inkml:trace contextRef="#ctx0" brushRef="#br0" timeOffset="220817.63">14831 11751 4257,'9'-30'4773,"1"17"-258,0 6-516,-10 7-1935,16-3-645,-14 10-258,7 17-387,-7 6-387,4 11-129,-4-1 0,4 5-129,-2-5 0,1-5-129,-1-9 0,-2-10 0,-2-16-129,0 0-129,2-6 129,-2-22-258,-2-3 129,-1-9 0,3 0 0,0-3 0,5 4 258,5 1-129,4 5 258,3 8-129,1 13 129,3 12 0,-2 0 0,0 17 0,-3 4 0,-2 11 129,-3 3-129,-1 3 0,0-2-129,-4-5-516,6 3-3612,-5-2-258,3-4-516,-3-2-258</inkml:trace>
  <inkml:trace contextRef="#ctx0" brushRef="#br0" timeOffset="227730.0254">15014 13005 2709,'-3'-13'4902,"0"1"-387,1 0 258,-6-14-2709,8 13-516,0-16 0,5 11-387,-1-10-129,8 9-129,-1-7-129,6 12-387,-1 3 0,4 10-258,-2 2 0,-1 15 0,-6 7 0,-1 8-129,-9 8 0,-1 4-129,-9 3 129,-7 1-129,-2-1 0,-3-5 129,0-5-129,4-6 0,3-9 129,8-6 0,6-15 129,0 0-129,15 0 129,7-10-129,5-2 129,5-5-258,3 5-516,-5-13-1548,6 12-2580,-8-4-387,0 4-258,-6-7-258</inkml:trace>
  <inkml:trace contextRef="#ctx0" brushRef="#br0" timeOffset="228098.0465">15397 11532 7740,'33'14'5160,"-16"21"-387,8 19 0,-4 15-3741,12 29-129,-1 13-129,7 17-387,-4 14-129,-3 14 0,-7 4-129,-8-3-129,-8-6-129,-9-12 0,-9-13 129,-11-12-129,-7-15-387,-6-24-387,4 0-1806,-6-26-1935,6-13-387,4-19-516,10-17 129</inkml:trace>
  <inkml:trace contextRef="#ctx0" brushRef="#br0" timeOffset="228374.0622">16225 12671 9417,'19'2'5160,"-8"1"-258,2 1-258,-2-4-3741,6 0-516,0 0-258,0 0-258,-1 0-387,-7 0-645,3 5-2451,-12-5-1032,0 0-516,-2 15-129</inkml:trace>
  <inkml:trace contextRef="#ctx0" brushRef="#br0" timeOffset="228526.0709">16250 12804 9030,'-4'22'5160,"4"-22"-258,19 17-258,-9-15-3483,9 6-516,-3-3-516,1-4-1161,4 5-3483,-6-1-258,-1-1-516,-3-2-516</inkml:trace>
  <inkml:trace contextRef="#ctx0" brushRef="#br0" timeOffset="242501.8703">6641 12544 2193,'-5'15'3354,"-2"-4"258,7-11-387,0 0-258,-3 20-516,-5-20-258,8 0-258,0 0-516,0 0-129,0-10-387,5-3-129,7-7-258,6-4-129,4-7-258,5 1 258,0-2-258,1 6 129,0 2-258,-5 10 258,-5 14-258,-3 2 129,-6 23 0,-2 11-129,-2 12 129,-1 10-129,-4 5 129,0 2-129,0-2-129,0-2 129,0-11 0,0-8 0,0-12-129,0-12 258,0-18-129,0 0 0,1-5 0,2-24 0,0-11 129,4-9-129,6-9 129,2-8-129,8-6 0,3 1 129,4 4-129,0 9 129,2 12-129,-1 10 129,-3 13-129,-5 16 129,-4 8-129,-3 20 0,-5 8 129,0 9-129,-5 10 129,-3 6-129,1 2 0,-4 4 0,0-3 0,1-5 0,-1-3 0,0-8 0,2-7 0,0-9 0,-1-4 0,3-8 0,-4-13-129,4 11 0,-4-11-516,0 0-1290,0 0-2838,0 0-387,0 0-129,0 0-645</inkml:trace>
  <inkml:trace contextRef="#ctx0" brushRef="#br0" timeOffset="252685.4528">16980 12308 7611,'13'-10'4515,"-13"10"-129,13 5-774,-13-5-2709,11 28-387,-6-11 129,2 12-387,-3-2 129,-1 6-387,-1-3 129,-2 3-129,0-4 129,-2 1 0,-4-8-129,2-3 129,-2-8-129,6-11 0,0 0 0,-9-3 0,9-16 0,5-11-129,3-8 129,2-1 258,3-4-258,1 1 258,1 3-129,2 6 129,0 5 0,2 12 129,0 11-258,0 5 0,0 9 0,0 11-258,0 7 129,-2 7-129,-4 1 129,-2 5-129,-4-2 129,-3 2-129,-2-2 258,-2-4-129,0-5 0,-3-5 0,0-2-129,1-11-903,2-11-3225,0 13-387,0-13-258,0 0-645</inkml:trace>
  <inkml:trace contextRef="#ctx0" brushRef="#br0" timeOffset="253070.4748">17483 12552 9159,'0'0'5289,"7"12"-258,-7-12-258,0 0-2967,-4 6-1290,4-6-387,0 0-645,0 0-3999,-4 13-129,4-13-387,0 0-645</inkml:trace>
  <inkml:trace contextRef="#ctx0" brushRef="#br0" timeOffset="253925.5237">17789 12103 8385,'2'-44'4773,"-1"26"0,-1 4-387,0 14-3096,-11 2-516,2 25 129,-6 8-516,0 15-258,-2 6 0,1 12 0,-1 2 0,5 3-129,7-6 129,5-6-258,0-9 129,11-10 0,7-8-129,3-11-258,8-1-2064,-5-19-2064,2-3-258,-3-12-516,1-4-129</inkml:trace>
  <inkml:trace contextRef="#ctx0" brushRef="#br0" timeOffset="254325.5466">17903 12404 7482,'0'-12'4902,"0"12"-129,10 4-387,0 12-2838,-2-3-1032,5 8-387,-5-2 258,1 3-129,-5-4 129,-1 0-258,-3-5 0,0-13 0,-1 11-129,1-11 129,-2-10-129,2-6 129,0-6-129,3-6 258,3-5-258,2 0 258,-1 1-258,3 5 258,0 6-129,1 6 0,1 8 0,1 7-258,-1 10 129,1 8-129,-1 5 258,0 6-129,-2-3 129,-1 3-129,-5-1 0,0-3 258,-2-2-129,-2-2-129,0-6-258,0-15-645,0 16-3870,0-16 0,0 0-387,0 0-387</inkml:trace>
  <inkml:trace contextRef="#ctx0" brushRef="#br0" timeOffset="254497.5563">18261 12443 8643,'30'-2'4902,"-11"-5"0,3 2-645,-3-4-3225,8 3-645,-2 4-1032,-11-3-3225,5 3-645,-7-2-387,-3 4-387</inkml:trace>
  <inkml:trace contextRef="#ctx0" brushRef="#br0" timeOffset="254777.5724">18570 12235 11094,'0'-17'4902,"0"4"-129,0 13-129,0 0-3612,0 0-516,9 23 0,-9 0-387,3 6-258,-3 4 129,0 2-129,2 2-258,-2-8-645,5 3-3483,-5-10-258,2-3-387,-2-19-387</inkml:trace>
  <inkml:trace contextRef="#ctx0" brushRef="#br0" timeOffset="255205.5969">18725 12027 9804,'28'3'5031,"-9"11"-129,3 13-258,-3-1-3612,6 16-258,-3 4-387,-3 6-258,-9 4 0,-5-1-258,-6 4-129,-14-6-516,-3 10-1548,-13-10-2451,-7 1-258,-8-4 0,-7 0-387</inkml:trace>
  <inkml:trace contextRef="#ctx0" brushRef="#br0" timeOffset="255881.6356">17022 13030 5547,'-14'0'5160,"14"0"-258,0 0-258,25 0-2451,3-1-903,26 1-129,16-3-516,20 3 0,22 0-258,15 4 0,10 0-258,-3 1 0,-9-1-129,-15 1 129,-16 0-129,-18-5 0,-22 0 0,-16 0-129,-16 0 0,-11-1-258,1 1-1935,-12 0-2451,0 0-129,0 0-516,-7-4-258</inkml:trace>
  <inkml:trace contextRef="#ctx0" brushRef="#br0" timeOffset="259457.8401">17630 13326 1677,'0'0'3999,"0"0"387,0-5-1548,0-9-516,4 9-258,-3-12-258,11 10-387,-5-12 0,9 6-387,-4-8-258,7 6-129,-1-4 0,5 4-258,-2 4 0,2 4-129,-5 6-129,1 3 129,-1 14-258,-5 5 129,-3 6-129,-4 8 129,-6 2-129,0 4 129,-8 0-129,-6 5 0,-7-2 0,-3 1 129,-5-1-129,-1-3 0,-2-5 0,3-1 0,3-6 0,3-8 0,6-2 0,6-6 0,11-13 0,-10 12 129,10-12-129,7 0 129,5-3 0,3-2 129,6-3 0,4 0 0,4 0 0,2 3 0,1-4-129,-1 7 129,1-1-129,-4 2 0,-2 0-129,-7 0 0,-3 1 0,-6 0-129,-1 0 0,-9 0 0,9 0-387,-9 0-129,0 0-1290,0 8-3096,0-8 0,-7 10-516,7-10-258</inkml:trace>
  <inkml:trace contextRef="#ctx0" brushRef="#br0" timeOffset="267013.2723">3567 14967 2580,'3'-12'4902,"-3"12"-258,0-10 0,0 15-2709,-8-1-516,5 17-387,-7-2-258,-1 14-258,-5 9-258,-5 18 129,-6 12-258,-1 21 0,-3 13 0,2 18 0,0 15 0,11 8 0,8-3-129,10-1 129,11-9 0,14-9 0,7-14-129,7-12 129,4-24 129,0-12-129,-3-14 0,-7-11-129,-5-9 0,-8-12-129,-3 2-2064,-9-21-2580,-8 2-129,2-28-645,-2 3-258</inkml:trace>
  <inkml:trace contextRef="#ctx0" brushRef="#br0" timeOffset="267765.3153">4073 15027 6450,'-7'-28'5289,"4"15"-516,0 2-258,3 11-3096,0 0-387,4 0-387,2 19-129,5 12-258,-1 13-129,4 5 129,-4 5-129,1 3-129,-2-4 0,-5-5 0,0-12-129,-4-11 0,0-25 0,0 0 0,0-11 0,0-21 0,0-15-129,3-4 129,2-8 129,3 1 0,2 3 129,2 6-129,1 11 0,1 9 258,0 15-129,2 13 0,-1 7 0,4 13 0,-2 10 0,2 11 129,1 5-129,-2 4 129,-1 0-258,1 0 129,-2-6-258,-4-2 0,1-4-645,-11-11-3999,5-2 0,-3-9-645,-3-2-258</inkml:trace>
  <inkml:trace contextRef="#ctx0" brushRef="#br0" timeOffset="268349.3486">4093 16307 4773,'0'0'5031,"-2"8"0,2-8-258,5 19-3225,-4-4-387,7 14-516,-4 5 0,5 15-258,-2 5 0,3 5-129,-2 3-258,-1-7 0,-1-2 0,-2-8-258,1-10 0,-5-11-387,8-3-1548,-8-21-2451,0 0-516,5-15 0,0-8-387</inkml:trace>
  <inkml:trace contextRef="#ctx0" brushRef="#br0" timeOffset="268725.3702">4356 16386 4902,'0'0'5289,"0"0"-387,0 0-258,0 14-3483,-10-10-129,3 11-387,-7-3-129,1 2-387,-1 3 0,-1 2-129,0 1 0,3 4 0,0 2 0,3-1-129,2 1 129,1 2 0,2 0-129,2-2 258,2-4-129,2-2 0,5-1 129,6-2 0,3-2 0,7-1 0,1-6 129,3 1-129,-1-3 0,-1-1 0,0-4-129,-7 2-258,-2 5-645,-16-8-3612,9 1-645,-9-1 0,0 0-516</inkml:trace>
  <inkml:trace contextRef="#ctx0" brushRef="#br0" timeOffset="269273.4016">4914 14700 5676,'-10'37'5160,"10"-9"-516,12 7-129,8 16-3612,4 2-258,14 19 387,-1 4-258,8 16 0,-8 6 0,2 17-387,-7 4-129,-3 10 0,-10 4-129,-6 1-129,-8-6 129,-5-1-258,-1 0 129,-9-14 0,-1-3 129,-5-9-129,-1-17 0,-1-8 0,0-8-258,1-12 0,2-12-516,-4-20-1677,8-7-2451,4-16-387,7-1-129,-1-21-387</inkml:trace>
  <inkml:trace contextRef="#ctx0" brushRef="#br0" timeOffset="269757.4292">6622 15584 9288,'14'-8'5031,"3"4"0,10 4-516,1-10-3612,12 7-258,2-6 0,4 2-387,-2 0 0,-3 1 0,-6 4-258,-8-3 0,-7 5-129,-11 0-129,-9 0-516,-3 10-1032,-9 4-2967,-6-4 0,-1 4-516,-2-2-387</inkml:trace>
  <inkml:trace contextRef="#ctx0" brushRef="#br0" timeOffset="269998.443">6818 15802 7353,'1'13'5160,"15"-1"-258,-2-12 0,7 2-3483,-1-9-258,6 3-387,-2-10-129,0 8-387,-1-6 0,-6 4-129,-1 0 0,-6 3-258,-1 5-387,-9-11-1161,0 11-3225,0 0 129,10-2-516,-10 2-516</inkml:trace>
  <inkml:trace contextRef="#ctx0" brushRef="#br0" timeOffset="270497.4716">8376 14336 5934,'14'-41'5031,"-14"41"-516,4 13-258,-11 17-3225,-3 29 129,-11 14-258,1 27-129,-9 26-129,2 24-129,-6 15 0,7 15 0,5 5-129,8 6-258,9-12 129,11-10 0,15-31 0,12-16-258,10-26 0,6-26 0,1-21 0,1-27-516,-1 2-1935,-9-24-2322,-6 0-258,-11-20-258,-7-6-516</inkml:trace>
  <inkml:trace contextRef="#ctx0" brushRef="#br0" timeOffset="271017.5013">8809 14388 7224,'15'-4'4773,"-15"4"-129,17 17-387,-9 1-3612,8 17 129,-5-2-129,4 9 0,-3 1-129,-3 1-258,0-6 129,-5-2-258,-4-9 0,0-10-129,0-17 0,0 0-129,0-5 0,0-20 0,1-6-129,5-6 129,2-3 0,3-1 129,2 6 0,3 4 0,1 12 0,1 13 0,1 8 129,2 15 0,-4 9 258,1 13 0,-4 3-129,1 8 0,-2-1 0,-2-1-129,-2 1 129,-2-9-258,-1 0-258,-2-14-903,5 2-3483,-7-11 0,4-4-516,-6-13-258</inkml:trace>
  <inkml:trace contextRef="#ctx0" brushRef="#br0" timeOffset="271845.5486">8643 15934 5289,'0'0'5031,"8"4"-129,-8-4-1548,10 20-1161,-10-20-645,12 33-645,-5-12-258,3 16-258,-1-1-258,0 2 129,1 1-516,-2-3 516,-2-3-258,-1-3 0,-4-8 0,-1-22 129,0 15-129,0-15 0,0 0 0,-6-20-129,2-4 258,3-4-258,0-5 129,1-5-258,0-5 258,0 1-129,3 1 258,2 7-258,3 2 258,-2 3-129,3 7 258,1 6-258,3 8 0,1 4 129,-1 4-129,2 4 0,-2 6 0,0 5 129,0 5-129,-1 1 0,-2 4 129,0 5-129,0-1 129,-3 8-129,0 1 0,0-1 258,-3-2-387,1 0 258,-1-5-129,-3-5 0,0-3-129,1-11 129,-2 0-516,0-11-774,0 0-2580,0 0-1032,0 0 0,3-7-645</inkml:trace>
  <inkml:trace contextRef="#ctx0" brushRef="#br0" timeOffset="272221.5702">9100 16058 6063,'-3'12'5031,"10"-3"-387,5-7-258,7 3-3612,-2-5-258,9 0 129,-4 0-258,2 0-129,-5 1-258,-3-1 0,-3 0-258,-13 0-903,15 0-3096,-15 0-387,0 0-129,0 0-387</inkml:trace>
  <inkml:trace contextRef="#ctx0" brushRef="#br0" timeOffset="272549.5888">9418 15829 5547,'0'-29'5289,"0"29"-387,0 0-258,0 0-2838,1 23-774,-1 2-516,4 15-129,-3 2-129,3 6 129,-2 5-387,1-1 258,0-4-258,-1-5 0,0-6 0,-2-5-129,2-3-645,-2-11-645,3-6-3096,-3-12-387,0 0-129,0 0-516</inkml:trace>
  <inkml:trace contextRef="#ctx0" brushRef="#br0" timeOffset="272909.6095">9597 15922 4257,'20'-27'5289,"-20"27"-258,9-14-258,-9 14-3096,0 0-258,0 0-516,-5 7-387,-2 6-258,-6 1-129,0 3 0,-2 1-258,-3 0 129,-1 5-129,2-4 0,3 0 0,3 0 0,7-2 0,4-1 129,0-5-129,9 3 129,6-4 0,2 3 0,3 6 129,0-1 0,0-4-129,-2 3 129,0 1-129,-3-2 0,-2-1-258,-13-15-645,18 4-3612,-18-4-258,0 0-129,0 0-516</inkml:trace>
  <inkml:trace contextRef="#ctx0" brushRef="#br0" timeOffset="273505.6436">9584 14350 3096,'17'-17'5031,"-7"17"0,0 3-903,8 26-1677,-8-3-645,16 22-258,-5 1-387,14 21-129,1 8-516,6 19-129,1 15 0,0 14-258,-4 10 0,-7 16-129,-8 4 0,-12 0-129,-10-8 129,-6-4-129,-16-14 129,-5-12-129,-6-16 129,-1-15 0,1-14 0,0-8-129,5-9 129,5-19-129,5-6 0,5-7 0,4-5-258,7-19-129,-3 24-258,3-24-387,0 17-387,0-17-645,0 0-2709,0 0-129,-6 17-387</inkml:trace>
  <inkml:trace contextRef="#ctx0" brushRef="#br0" timeOffset="341816.5507">16810 15378 2580,'4'-19'4644,"-4"19"-1032,0 0-516,-1-19-774,1 19-387,0 0-387,0 0-387,-11 2-129,6 13-387,-3-1 0,-2 15-258,-4 11 0,0 15-129,-4 17 258,0 18-258,-3 17-129,5 8 0,1 4 129,7-4-258,8-3 129,0-12-129,11-13-129,5-13 129,9-20 129,-1-5-129,2-14 0,-1-5 129,0-11-258,-5-10-129,2 5-1419,-9-14-2967,-2-2-387,-8-15-387,-1 2-258</inkml:trace>
  <inkml:trace contextRef="#ctx0" brushRef="#br0" timeOffset="343188.6293">17374 15877 1548,'8'-21'4773,"-4"-6"0,-4 8-129,0 8-2322,-6-19-516,2 15-516,-10-12 0,3 15-645,-7-5-129,1 14 0,-7 3-258,-1 17 258,-2 15-258,4 11 0,0 11-258,4 9 258,5 7-258,10 2 129,4-6-129,10-8 0,8-13 0,3-8-129,3-10 129,4-14-129,0-13 129,-2-14-129,-2-10 129,-4-10 0,-2-4 0,-3-4 0,-2-7 0,-4 2 129,-3-4-129,-1 14 0,-4 1 129,0 7-129,-1 12 0,0 17 0,0 0 129,-8 10-129,4 19 0,1 7 129,1 7-129,2 10 0,0 0 0,5-3 0,5-3 0,0-9-129,2-3 0,1-8-129,2-3-258,-4-22-1290,9 1-2709,-8-6-645,1-5 129,-2-10-645</inkml:trace>
  <inkml:trace contextRef="#ctx0" brushRef="#br0" timeOffset="343461.6448">17676 15769 8385,'-6'-33'5418,"6"33"-387,-6 8-387,6 23-3225,0 2-774,0 12-129,1 8-387,4 4 129,0 7-258,2-8 0,0-3-129,0-9 0,2-6-258,-4-13-516,7 2-2580,-12-27-1419,0 0-258,0 0-516</inkml:trace>
  <inkml:trace contextRef="#ctx0" brushRef="#br0" timeOffset="343633.6546">17572 15991 10062,'-9'4'5160,"9"11"-387,5-15-1161,16 0-2838,1 0-258,9-1-387,5-1-774,-4-10-2967,6 5-1032,-4-6-258,1 0-645</inkml:trace>
  <inkml:trace contextRef="#ctx0" brushRef="#br0" timeOffset="344025.677">17994 15593 9288,'0'-39'5160,"0"39"-129,-7 12-387,-4 13-3612,11 21-516,0 8-129,4 9-258,2 5-129,0 4 129,1-5-129,0-9 129,-2-11-258,-1-13 129,-1-12 0,-3-22-129,0 0 129,0 0-129,9-23 129,-3-6-129,2 0 129,3 0-129,4-2 129,1 8-129,4 6 129,-1 9 0,0 7 0,-1 3 0,-2 10 0,-2 8 0,-2 6 0,-6 1 0,-5 0 0,-2 9 0,-10-2 0,-7 0 0,-7-3 0,-5-4-258,-2-1-516,-9-19-4128,8-5 258,2-15-645,10-15-387</inkml:trace>
  <inkml:trace contextRef="#ctx0" brushRef="#br0" timeOffset="344272.6913">18249 15370 11094,'47'13'5418,"-21"16"-387,-2 3 0,6 11-4644,4 8 0,4 16-129,-4 4 0,-7 7-258,-8 2 129,-7-1-129,-10 3-129,-5-8 0,-11-7-129,-5-17-129,-4-5-258,-8-20-1677,6 2-2580,-1-18-387,7-17-129,2-17-516</inkml:trace>
  <inkml:trace contextRef="#ctx0" brushRef="#br0" timeOffset="344600.71">18546 15201 8127,'21'-57'5289,"-5"35"-129,-1-2-516,4 21-3225,-5-9-516,6 12-258,-6 10-258,-2 12-129,-4 3-129,-6 7 0,-2 1-129,0 2 0,-2-1 0,-2-5 0,1-7-129,2-3 129,1-6 0,0-13 0,9 9 0,1-9 0,4-4 0,-1-6 0,2 4-258,-2-6-516,8 10-3999,-10-7-129,2 6-258,-6-1-645</inkml:trace>
  <inkml:trace contextRef="#ctx0" brushRef="#br0" timeOffset="347089.8523">19138 15711 1806,'5'4'4128,"11"-7"-645,2 3-516,-3-12 0,11 12-903,-4-14-387,6 11-516,-6-9-516,4 7-258,-8 0-258,-1 1-258,-4 4-645,-13 0-2967,8 2-774,-8-2-129,0 12-258</inkml:trace>
  <inkml:trace contextRef="#ctx0" brushRef="#br0" timeOffset="347293.8641">19137 15940 4128,'0'0'4902,"14"2"-387,7-2-258,3-5-2838,7 2-903,1-5-129,4 5-516,1 3-2838,-5 0-1290,-5 0-258,-2 0-387</inkml:trace>
  <inkml:trace contextRef="#ctx0" brushRef="#br0" timeOffset="347748.8901">20216 15523 6321,'-7'-47'4902,"-4"19"-129,-4 5-387,-5-8-3741,0 17 0,-3 4 0,-1 14-258,-5 16 129,3 15-258,-1 11-129,4 9 0,4 6 0,5 4 0,9-4-129,5-5 0,8-9 0,9-14 0,8-12-129,4-15 129,3-9 0,-1-19-129,-3-7 0,-1-7 0,-5-2 0,-2 1 0,-6 5 129,-6 8-129,-8 24 129,13-7 0,-7 18 0,1 17 129,0 8-258,4-2 129,2 7-258,1-10-387,9 2-1677,-2-18-2064,1-5-258,-1-13-516,0-6 258</inkml:trace>
  <inkml:trace contextRef="#ctx0" brushRef="#br0" timeOffset="348072.9086">20344 15115 5289,'-19'-67'4902,"19"39"-258,1 2-129,14 14-3225,-2-3-387,8 15 0,-4 7-387,1 14-129,-5 7-129,-1 10-129,-7 2 0,-5 4-129,0-1 0,-8-6 0,3-3 0,-2-5 0,4-6-129,3-9 129,0-14-129,8 15 129,7-15-258,1-3-645,11 2-3354,-3-8-387,5 2 0,-1 2-774</inkml:trace>
  <inkml:trace contextRef="#ctx0" brushRef="#br0" timeOffset="348252.9189">20720 15551 7224,'0'36'5160,"17"-25"-258,6-11-258,12 0-3741,7-7-516,7-8-1161,2 1-3483,-3-5-387,-5 2-258,-7-4-258</inkml:trace>
  <inkml:trace contextRef="#ctx0" brushRef="#br0" timeOffset="348408.9278">20944 15352 7740,'-35'22'5031,"32"10"-387,3 2-129,15 13-3612,1-1-387,5 7-774,3 8-2193,-5-13-2064,3-2-258,-7-12-516,1-7 129</inkml:trace>
  <inkml:trace contextRef="#ctx0" brushRef="#br0" timeOffset="349004.9619">21198 15286 8127,'36'-103'5160,"-8"72"0,2 5-516,13 22-3354,-10 4-258,4 11-516,-5 15-258,-5 14 0,-12 4-258,-13 8 129,-8 7-129,-15 2 0,-10 5 0,-2 0 129,-1-8-129,4-2 0,10-9 0,12-6 0,9-13 0,18-7-129,12-11-129,9-10-129,10 0-129,-1-13 129,3-2-258,-7-9 258,-3-1 0,-8-6 258,-10 0 129,-9-1 387,-11 0 0,-4 9 258,-9 3 0,-3 8-129,-4 7-129,2 5 0,1 10-258,5 7 0,3 2 0,4 6-129,1-1 0,5-2 0,2-3-129,3-2 129,-1-6 0,2-8-129,-2-3 129,-1-3 0,1-8-129,0-4 129,-1 1 0,2-1 0,-1 2 0,1 6 0,0 3 0,-1 4-129,1 4 129,-2 7-129,3 1-129,0-3-129,6 8-645,-7-17-2193,11 0-1548,-3-3-387,4-7-516,-1-10 258</inkml:trace>
  <inkml:trace contextRef="#ctx0" brushRef="#br0" timeOffset="349356.9821">21996 15233 6708,'-7'-104'5160,"0"73"-258,7 31-258,-18 7-2838,18 35-774,-3 8-387,3 12-387,0 6-129,1 0 0,1-1-129,0-11-129,-1-12 129,0-8 0,-1-14 0,3-12 0,-3-10 0,11-7 0,0-12-129,0-5 129,4 1-129,3-1 0,-1 2 0,4 5 129,-1 7 0,1 9 0,-2 5 0,-3 7 0,-3 7 129,-5 0-129,-5 3 258,-3 1-387,-6 1 129,-7-3-129,-3 5-1161,-10-13-3225,2 0-516,-5-7-387,1-4-258</inkml:trace>
  <inkml:trace contextRef="#ctx0" brushRef="#br0" timeOffset="349881.012">22723 15163 11481,'0'-16'5418,"-4"27"-387,2 27-387,-1 3-4257,3 9-258,0 7-129,3-1-129,3 3-387,-2-14-387,4 5-1677,-6-20-2322,-1-9-258,-4-9-387,-4-9-258</inkml:trace>
  <inkml:trace contextRef="#ctx0" brushRef="#br0" timeOffset="350349.0388">22567 15455 5160,'31'-20'5676,"-2"7"-903,12-1-129,0-4-2838,10-2-1677,0-1-258,-1-8-387,1 3 0,-9-13-258,0 5 387,-10 0 258,-7 2 258,-4 9 258,-10 2 387,1 18 129,-12 3-129,4 27 0,-4 8-387,-1 11 0,-1 5-258,2 7-129,0-4 258,1 1-516,5-10 258,-1-8 0,3-8-129,-3-12 0,3-11 129,-8-6 0,13-9-258,-4-10 258,1-5-258,1-4 258,0 2-129,4 1 0,6 6 129,1 6 129,1 8 0,-2 5 0,-5 12 0,1 8 0,-4 2 129,-5 6-129,-8 0-129,-11-1-129,-8-2 0,-5-4-129,-5 1-645,-9-14-3612,3-4-516,-2-4 0,4-12-645</inkml:trace>
  <inkml:trace contextRef="#ctx0" brushRef="#br0" timeOffset="350633.0551">23333 14772 8385,'46'-18'4902,"-23"16"-258,-2 2-258,-4 3-3741,2 13-258,-5 1-258,-3 4 0,-10 4-129,1 0 129,-2 0-129,-2-2 0,-4-6 129,6-3-129,0-2 0,0-12 0,11 12-129,2-12-258,10 3-774,-7-3-3225,7 0-387,-1 0-258,0-3-387</inkml:trace>
  <inkml:trace contextRef="#ctx0" brushRef="#br0" timeOffset="351769.12">16988 17471 3225,'-13'-13'5289,"9"-8"-645,0-10 129,2-27-2064,2 17-1419,-6 10-516,2 13-258,-6 18 0,-4 32 0,-4 21 258,0 10-774,-2 7 387,1 0-387,2 15 387,7-12-258,5-11 0,5-62-258,14 50 0,-14-50 258,38 23-258,-14-23 129,2-19-258,-1-7 0,-1-17 0,-6 3 258,0 0-258,-5 5 387,-6 0-387,-2 7 516,-3 16-387,-2 12-516,0 17 903,0-17-645,3 79 387,-3-79 0,16 77-387,-7-25-516,-9-52-2838,39 54-903,-39-54-774,43 1 129</inkml:trace>
  <inkml:trace contextRef="#ctx0" brushRef="#br0" timeOffset="351973.1316">17347 17149 7998,'0'0'5160,"0"45"129,0 13-516,4 16-3741,1 17-129,5-22 0,0 6-645,0-10-387,4-14-387,-11-3-3999,4-24-516,-7-24 0,0 0-774</inkml:trace>
  <inkml:trace contextRef="#ctx0" brushRef="#br0" timeOffset="352445.1586">17313 17527 6450,'44'-41'4902,"-10"21"-774,-1 6-1548,5-15-2838,3-10-129,-1 9-258,-8-5-387,0 6 129,-9-15 387,-4 5 258,-7 2 645,-6-2 645,3 8 258,-9 2-129,6 13 129,-6 16 0,6 19-258,-5 13-258,6 24-258,-1 5-258,3 15 129,0 1-129,0 3-129,-1-12 129,-2-10-129,2-4 0,-2-28 258,1-9-258,-7-17-129,15 0-129,-5-27 129,2-2-387,2 5 258,5-14 0,2 18-129,2-1 258,2 13-129,-4 7 129,1 14 0,-7 7-129,-2 0 0,-7-1 645,-6 2-774,-4-3 645,-8 2-774,-8-2 387,20-18-516,-52 34-2451,22-25-1161,0 10-1290,2-18 0</inkml:trace>
  <inkml:trace contextRef="#ctx0" brushRef="#br0" timeOffset="353457.2166">18074 16978 7224,'56'7'5160,"-28"14"-258,2 18-258,-5 3-3612,6 27-129,-4 12-387,-4 11-129,-8 6-129,-9-10 0,-6 2 0,-14 4-387,-9-2-387,-21-1-2838,-5-37-1290,-9 4-903,-18-14-258</inkml:trace>
  <inkml:trace contextRef="#ctx0" brushRef="#br0" timeOffset="353753.2335">16544 17049 8385,'-23'130'5676,"7"-26"-645,2 7-258,-1 24-4257,8 10-129,7 1-258,18-1-387,16-10-258,13-31-1290,27-23-3096,22-29-258,21-41-387,18-25-258</inkml:trace>
  <inkml:trace contextRef="#ctx0" brushRef="#br0" timeOffset="354241.2614">18437 16479 7740,'24'-5'5289,"-13"5"-387,1 5-645,-4-3-3354,7 8-387,-3 2-258,-2 0-129,-3-1-129,-1 3 129,-6 0-129,0 3 0,-11 2-129,-3-1 258,-1 0-258,-1-1 129,2-1 129,5-1-129,8-2 0,1-13 0,17 19 0,2-6 0,6-4 0,-1 3 0,-1 2 0,-4 4 0,-8 0 0,-5 5 0,-6 1 0,-7 0 0,-6-1 0,-5 0 0,1-3-258,-3-6-387,12 8-2193,-4-13-1677,12-9-516,-10 4-516,10-4 387</inkml:trace>
  <inkml:trace contextRef="#ctx0" brushRef="#br0" timeOffset="354609.2825">18892 17340 4644,'22'3'5676,"-7"2"-645,1-1-129,1-4-2322,4 0-2064,-1 5-774,-3-3-1419,4 4-2580,-6 6-774,-3-7 129,-4 4-774</inkml:trace>
  <inkml:trace contextRef="#ctx0" brushRef="#br0" timeOffset="354789.2928">18914 17592 6321,'5'9'5547,"10"-9"-903,6-3 129,0-9-3612,10-1-387,-4 8-516,0-4-1032,-2 9-3225,-2 0-903,-5-7 0,-4-1-903</inkml:trace>
  <inkml:trace contextRef="#ctx0" brushRef="#br0" timeOffset="356432.3868">19938 17029 3096,'3'-13'4515,"-1"1"-774,-2 12-516,0-34-774,3 20-645,-5-13-516,2 8-387,-9-2-258,4 9-129,-6 4-129,0 8-129,-4 14-129,-1 12 0,-3 9 0,3 15 0,1 1-129,3 7 129,4-2-129,7-2 129,1-9-129,7-11 129,7-9-258,2-13 129,3-10-258,1-8 0,0-12 0,-2-13-258,2-1 258,-4-7-387,0 0 387,-5 5 0,-2 6 129,-3 3 129,-6 25 0,0 0 0,0 0 129,0 36 129,-2 5-129,2 11 0,3 3-258,4 4-129,9-4-774,-6 0-2967,7-16-258,6-12-645,0-10 258</inkml:trace>
  <inkml:trace contextRef="#ctx0" brushRef="#br0" timeOffset="356936.4156">20128 16554 4902,'2'-41'5031,"8"19"-129,4 4-258,2-7-3483,5 10-387,-3 2 0,1 13-258,-4 0-258,-2 9 0,-7 7-129,-4 6 0,-2 5-129,-5-1 0,-4 2-129,-3-3 129,1-1 0,2-6-129,5-4 0,4-14 129,6 8-129,7-7 0,7 0 0,1 1 129,1 1-129,-3 4 129,-6 7 0,-6 6 0,-7 4 0,-5 7 0,-6 3 0,-6 3 0,0 1 0,0 3 0,5-1-387,-3-9-1290,12 5-2709,3-7-387,0-5-129,6-5-387</inkml:trace>
  <inkml:trace contextRef="#ctx0" brushRef="#br0" timeOffset="357212.4314">20364 17091 3870,'47'-8'5031,"-18"4"-387,3-5-129,5 8-2580,0-16-1161,6 2-645,1 1-645,-9-5-774,4 12-774,-17-12-516,-1 13 645,-18-12 645,-3 5 1032,-12 1 258,-9-2 1032,5 11 774,-11-11 387,11 21 645,-8-2-903,16 23-516,-2 2-645,10 10-258,0 6-258,4 8-129,10 11-1032,-8-3-2322,9 2-1161,-2-20-516,4-6-387</inkml:trace>
  <inkml:trace contextRef="#ctx0" brushRef="#br0" timeOffset="357588.4528">20947 16615 7611,'41'-66'5418,"-16"57"-645,0 9 129,6 2-4128,-5 10-387,2 17 0,-5 0-258,-6 10 129,-6 5-516,-9-1 258,-3 6-129,-10 1 129,-2-1 0,-1-6-129,0-6 129,7-4-129,2-6 129,5-3-129,5-4 0,5-7 129,1-1-129,-1 1 129,-5 3 0,-5 2 0,-5 6-129,-10 5 387,-6 5-258,-5 3 129,2-4-129,3-4-258,11-9-645,10-20-2580,5 6-1161,21-24-516,14-14 0</inkml:trace>
  <inkml:trace contextRef="#ctx0" brushRef="#br0" timeOffset="357860.4684">21349 17062 6321,'29'-50'5418,"-36"39"-516,-13 11-129,-15 0-2580,7 20-1032,-3 0-645,11 5-387,9-1 0,11-3 0,11-3-129,8 0 0,7-5-129,5-7 129,-2 0-129,-2-5 129,-4-1 0,-6 0 0,-7-1 0,-10 1-129,11-12 129,-11 12 0,9-6-129,-9 6-129,17-2-387,-8-5-258,11 7-1806,-7-3-2193,3-3 0,-5-10-774,-1-1 517</inkml:trace>
  <inkml:trace contextRef="#ctx0" brushRef="#br0" timeOffset="358109.4827">21477 16542 5676,'8'-43'5160,"3"39"-645,1 0 0,2 7-3741,-1 4-387,2 6 0,-6 4-387,0 3 129,-4 0-129,-1 4 129,-4 1-129,0-4 0,0 4 0,-3-4-129,1 1-258,-2-8-774,4-4-3225,0-10-258,3 15-387,-3-15 129</inkml:trace>
  <inkml:trace contextRef="#ctx0" brushRef="#br0" timeOffset="358377.498">21782 16583 9417,'-11'71'5160,"7"-29"-129,4 19-1032,0-10-3483,3 6-258,5-2-774,-2-5-387,11 5-2193,-11-18-1548,2-1-516,-7-14-516</inkml:trace>
  <inkml:trace contextRef="#ctx0" brushRef="#br0" timeOffset="358565.5087">21747 16910 4773,'31'-7'5289,"-13"4"-258,1-4-516,3 3-2451,1-2-2838,4-11-3354,2 5-774,-3 2-258,-1 1-387</inkml:trace>
  <inkml:trace contextRef="#ctx0" brushRef="#br0" timeOffset="359160.5427">21913 16457 6063,'-30'38'5289,"22"-3"-516,6 9-387,2 12-3483,2 6-774,6 8-258,-3 1 129,-3-3-129,-2-8 129,-5-8-129,-5-12 129,-1-12 0,3-13 129,8-15 0,0 0 0,1-22-129,15 3 0,6 0 129,3 1-258,5 4 258,0 7-258,-1 7 129,-4 7 0,-5 9 0,-5 4 129,-9 5-258,-6 0 129,-3-2-129,-15 1-645,0-5-3354,-5-1-516,-2-11-387,3-5-129</inkml:trace>
  <inkml:trace contextRef="#ctx0" brushRef="#br0" timeOffset="359393.5561">22702 16650 9159,'12'5'5160,"-12"-5"-387,0 0-774,13 11-4515,-13-11-129,16 2-129,-5-5-129,13 4-903,-9-9-1290,11-6-1548,-1 0-258,-5-7 258</inkml:trace>
  <inkml:trace contextRef="#ctx0" brushRef="#br0" timeOffset="359520.5634">22826 16561 3612,'-51'76'4773,"32"-26"-129,9 8-1806,-2-9-774,12 9-1032,9-7-3354,5-1-1935,0-23-129,5-3-645</inkml:trace>
  <inkml:trace contextRef="#ctx0" brushRef="#br0" timeOffset="360196.602">22981 16279 7353,'31'-52'5418,"-19"50"-516,1 8 129,-7 9-3870,8 15-645,-2 3 0,1-3-516,3-1 258,0-1-258,-1-3 258,-1-5-258,-3 0 0,-4-7 129,-4 3-129,-3 2 129,-3 0-129,-4 3 0,-4 5 0,1 9 0,3-4-129,2 5 129,5-2 0,0 1 0,7-5-129,1 0 0,-1-3 0,-4-4 129,-3 1-129,-3-4 0,-9-1 0,-3-7 0,2 3-387,-2-8 129,15-7-129,-10 2 0,14-6 0,7-11-258,10-2 387,1-10 0,8-4 516,-6-2 0,-5-7 258,-2 6 258,-11-4 129,-2 11-129,-4-2 129,-5 15 129,-10 8-516,5 7 129,0 13-258,5 8 0,3 2-258,2 1 0,5 3 0,3-6 0,1-1-129,5-5 258,-4-11-129,3-3 129,0-2 0,-2-4 0,0-2 0,-1 1 0,0-2 0,-10 7-258,14-5 258,-14 5-387,12 0 129,-12 0-258,12 8-516,-12-8-1935,0 0-2322,12-14-129,-6 2-258,-1-8-258</inkml:trace>
  <inkml:trace contextRef="#ctx0" brushRef="#br0" timeOffset="360512.6201">23428 16339 6966,'4'-22'5289,"-4"22"129,10 9-387,-10 10-3612,4 16-516,-1 4-387,2 7-387,0 2 129,0 0-258,0-6 0,-1-4 0,2-6-129,-1-14 129,-1-5 0,-4-13 0,14 7-129,-3-7 129,0 0 0,1 0 0,-1 3 0,-1 12-129,-1 1 129,-3 5 0,-2 4-129,-4-3-129,-4 1-645,-8-14-2064,1-2-1806,-7-7-516,0-12-258,-2-15 0</inkml:trace>
  <inkml:trace contextRef="#ctx0" brushRef="#br0" timeOffset="360701.6309">23496 16187 8514,'54'-60'5805,"-30"49"-645,4 21 0,-12 3-4128,3 14-645,-5 1-129,-4 8-129,-5 5-129,-5 0-387,-2 10-516,-15-12-4128,8 3 0,-4-7-516,4 1-387</inkml:trace>
  <inkml:trace contextRef="#ctx0" brushRef="#br0" timeOffset="360837.6386">23681 16690 5805,'58'14'5418,"-25"-12"-516,1-4-129,5-5-3741,-5 2-2451,-1-7-2580,-8-2-774,-7-2-129,-8 0-387</inkml:trace>
  <inkml:trace contextRef="#ctx0" brushRef="#br0" timeOffset="360993.6475">23826 16581 7740,'-15'48'5418,"13"-14"-129,2 4-645,4-3-4128,8 3-258,0 1-645,-2-17-1935,3-1-2580,1-9-516,2-12-129,0-6 259</inkml:trace>
  <inkml:trace contextRef="#ctx0" brushRef="#br0" timeOffset="361336.6672">24154 16320 8514,'6'-25'5805,"-6"25"-387,-6 30-258,6 20-4257,-4 8-387,3 12-129,-3 6-129,4-4-129,0 1-258,0-10 129,-1-13-129,0-13 0,1-18 0,0-19 129,14 0-129,0-15 0,5-8 0,3-4 0,6 5 129,-5 2 0,-2 7-129,-2 6 129,-1 6 0,-10 6 0,-1 14-129,-4 0 129,-3 5-129,1-2 129,-2 3-258,-9-7-387,0 7-2967,-8-16-1290,-7-9-258,-5-12-387</inkml:trace>
  <inkml:trace contextRef="#ctx0" brushRef="#br0" timeOffset="361704.6883">24337 15944 10320,'42'-57'5676,"-27"57"-387,-15 0 258,8 29-5160,-8-29 129,19 59-129,-19-59-129,24 74 0,-24-74-129,7 71-258,-7-43-129,2-4 129,-2-5-258,0-2 129,-5-7-129,5-10 387,0 0-129,0 0 387,36 8-129,-36-8 129,44 5-129,-44-5 258,40 9-258,-40-9 0,0 0-129,0 0 0,0 0 0,0 0 0,-36 51-129,17-40-903,19-11-1290,0 0-2709,-32 61-516,22-41-387,-5-1-387</inkml:trace>
  <inkml:trace contextRef="#ctx1" brushRef="#br0">20538 13419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17:12:03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6991 4997 3225,'0'-12'4128,"0"-4"-129,-2 1-1032,2 15-645,-2-17-387,2 17-258,0 0-516,0 0 0,0 0-387,0 0-258,0 6 0,0 17-129,0 6-129,0 8-129,0 5 0,0 5 0,1 6-129,2 1 0,-2-1 0,0-5 0,0-4 129,1-6 0,-1-5 0,-1-7-129,1-6 129,-1-4-129,0-6 129,0-10-258,0 0-129,0 0-258,0 0-516,0 0-2580,0-5-1032,-1-10-129,1 3-516</inkml:trace>
  <inkml:trace contextRef="#ctx0" brushRef="#br0" timeOffset="1240.071">7003 4901 258,'0'0'2709,"0"0"-129,0 0 129,0 0-645,0 0-129,0 0-387,-6-10-258,6 10-387,0 0 0,12-11-258,-4 3-129,5 3 0,2-1-129,3 3 0,3 0 0,3 3 0,-4 0 0,5 2 0,-3 6-129,-1 6 0,-3-1-129,-2 4 0,-5 4 129,-1 1-258,-4 2 0,-2 0 0,-1 0-258,-3-3 258,0 1 0,-6 1 0,-5-4 0,-1 0-129,-6 1-129,-5-2-129,-1 2-258,-3-5-129,2 4-129,-1-10-258,7 5-129,-2-12 258,8 7-129,2-9 387,11 0 387,-9-6 129,9 6 516,0 0 258,0-16 129,0 16 129,0 0 0,0 0 0,0-10 0,0 10-258,0 0 0,0 0 129,0 0-258,10-2 0,-10 2 0,10-2 0,-10 2 0,13-2-129,-13 2-129,11 0 129,-11 0-258,10 7 129,-10-7-129,10 16 129,-10-16-129,14 18 0,-3-6 0,-1-2 129,0 0-129,2 1 258,-3-1-258,2 2 129,-2-2 0,-2 1 0,-1 1-129,0 0 129,-3 1 0,2 2 0,0-3-129,0 2 129,0-2 0,1 1-129,-1-2 258,-5-11-387,13 20 387,-13-20-387,11 15 387,-11-15-387,8 14 129,-8-14 0,6 10 0,-6-10 0,0 0 0,6 12 0,-6-12 0,0 0 129,0 0-129,0 0-129,0 0-129,0 0-516,0 0-2451,0 0-1161,0 0-129,0 0-387</inkml:trace>
  <inkml:trace contextRef="#ctx0" brushRef="#br0" timeOffset="3396.1943">8892 4998 516,'0'0'3354,"0"0"258,0 0 129,-7-19-1548,7 19-129,0 0-387,0 0-129,-5-16-387,5 16-129,0 0 0,0 16-516,0 3-129,0 12-129,0 6-129,1 8 0,3 6 0,-1 3-129,0 1 0,2-2 0,-1-6 129,-1-5-129,-1-7 0,1-6 0,-2-10 0,-1-1-129,0-18 129,-1 13-516,1-13-774,0 0-2709,0 0-258,-8-21-258,8 7-258</inkml:trace>
  <inkml:trace contextRef="#ctx0" brushRef="#br0" timeOffset="4132.2364">8909 5009 2193,'-12'-21'3870,"12"21"387,-7-21-258,7 21-1548,0-25-645,4 18-516,1-6-387,8 5-129,3 0-129,7 4-129,2 1-129,5 3 0,1 2-129,1 8-129,3 4 0,-4 3 0,-2 7-129,-5 3 129,-2 0-129,-6 3 0,-5-1 0,-4 3 0,-6-4 0,-1-2 0,-7-1-258,-7-5-258,-5 2-129,-9-9-258,-1 4-258,-8-10 258,3 3-129,-6-9 129,6 0 387,1-1 258,6-2 516,8-3 258,1-1 258,18 6 0,0 0 129,0 0-129,16 0 129,8 8-258,3 2-129,6 7 0,-1 0-258,2 5 129,-2-1-129,-1 4-258,-7-1 129,-4 0-129,-6 0 129,-3-5-258,-4-2 258,0-2-258,-4-5 129,-3-10 0,0 0-129,0 0-387,9 7-1290,-9-12-2451,0 5-258,1-20-387,-1 20-258</inkml:trace>
  <inkml:trace contextRef="#ctx0" brushRef="#br0" timeOffset="5184.2966">3281 4809 7224,'2'-24'4773,"-2"24"-129,-9-7-387,5 16-2064,-6 6-1032,8 15-258,-4 11-387,4 11-258,2 9-129,0 6 129,0 4-258,4-1 0,2-5-129,-2-7-258,5-7-258,-8-19-1677,6-4-1935,-1-13-516,5-8 0,-4-11-645</inkml:trace>
  <inkml:trace contextRef="#ctx0" brushRef="#br0" timeOffset="5468.3128">3583 4877 9159,'-9'-85'5031,"-2"47"-516,0 12-129,-9 1-3354,6 21 0,-3 4-387,2 18-129,-1 14-258,3 18-129,2 16 129,1 11-258,3 8 0,4 8 0,3 0 0,3-3-129,5-3-129,1-19-258,1-3-387,-7-26-2193,5-1-1419,-4-21-258,-4-17-516,0 0 0</inkml:trace>
  <inkml:trace contextRef="#ctx0" brushRef="#br0" timeOffset="5633.3223">3365 5175 5805,'24'-32'4902,"-3"13"-516,5 2-258,1-3-2451,4 4-2064,-2 4-3096,1 3-516,0 5-516,-4 2-387</inkml:trace>
  <inkml:trace contextRef="#ctx0" brushRef="#br0" timeOffset="5845.3344">3838 4967 11094,'2'-11'5031,"-2"23"-516,1 15 0,-1 4-3870,5 11-258,1 5-129,0 5-129,-1 3-258,1-6 0,-1 0-516,-5-16-903,6 1-2709,-6-17-258,0-1-516,0-16-258</inkml:trace>
  <inkml:trace contextRef="#ctx0" brushRef="#br0" timeOffset="6220.3558">3857 4868 10836,'7'-27'4773,"7"10"-129,11 4-258,2-1-3741,10 8-258,-3 0 0,2 6-129,-3 7-129,-6 8 0,-7 3-258,-10 7 0,-10 7-129,-5-1-129,-7 3 0,-7-5 0,-1 2-258,-2-6 258,2 2 129,2-7 0,5 1 387,6 0 0,5-3 129,2 4 0,7-2 258,5 3-258,2 1-129,1 0 129,-1 2-258,1-4 0,-2 4-516,-5-13-2838,4 6-903,-6-9-516,2 1-129,-8-11-387</inkml:trace>
  <inkml:trace contextRef="#ctx0" brushRef="#br0" timeOffset="6520.3729">4370 4964 9546,'-16'-34'4902,"5"27"-258,-7 4-387,7 8-3225,-9 12-258,5 10-387,-1 4-258,7 11 129,2 1-258,3 3 0,4-2 0,0-5 0,9-6 0,4-6 0,5-9-129,3-8-129,4-3-516,-5-11-1935,8-1-1677,-4-7-258,1 2-258,-6-8-258</inkml:trace>
  <inkml:trace contextRef="#ctx0" brushRef="#br0" timeOffset="6753.3863">4254 5177 5547,'0'0'4773,"5"0"0,13 0-516,1-12-2322,8 9-774,-4-5-387,5 3-516,-2 5-1419,-2-6-2967,-1 2 0,-5-1-645,0 3-387</inkml:trace>
  <inkml:trace contextRef="#ctx0" brushRef="#br0" timeOffset="7024.4018">4660 4860 10449,'-6'-29'5160,"6"29"-645,-4-15 129,4 15-3870,1 15-258,5 11-129,-1 9-258,1 8 129,-1 7-258,0 2 129,-2 2-129,0-4 0,2-5 0,-1-6-129,1-10-129,-2-10-258,5 3-1419,-8-22-2451,9 5-258,-9-5-516,5-11-129</inkml:trace>
  <inkml:trace contextRef="#ctx0" brushRef="#br0" timeOffset="7479.4278">4659 4771 7611,'3'-39'4773,"9"27"-129,0-3-258,12 13-3096,-5-3-516,9 6 0,-3 5-129,2 9-258,-3 2-258,-1 9 0,-7 1 0,-4 0-129,-8 1 0,-4 2-129,-2 1 0,-11-4-129,-4-1-258,-6-7-258,-2 0 129,-3-6 129,5-2 129,-3-5 129,6-4 129,5-2 129,5 0 387,10 0 129,0 0-129,13 0 0,0 8 0,4 5-129,5 4-129,2 8 129,-1-1-129,-1 5 0,-1-1 0,0 1 0,-3-3-129,-1-3 0,-3-1-129,-3-9-645,6 1-3483,-17-14-258,15 14-258,-15-14-774</inkml:trace>
  <inkml:trace contextRef="#ctx0" brushRef="#br0" timeOffset="8396.4803">6690 4720 2709,'15'5'4128,"5"-5"129,8 0-1032,4-3-903,18 3-903,3-5-129,17 4-258,6-4-258,13 2-258,5 0-129,10 1-129,2-3-129,7 0 129,3-2-129,1 2 258,1-5-258,5 1 387,-1-3-258,6 1 258,-4 0-258,0 1 0,2 1 0,0 3 0,1 3-129,0 3 129,-2 0-129,1 8 0,3 2-129,1 2 0,-3 3 129,-2-1-258,-4 2 129,-4 0-129,-7 0 129,-5-3-258,-9-1 258,-7 1 0,-6-2-129,-8-1 129,-6-1-129,-7-2 129,-7-2-258,-9-4 0,-5 1-258,-13-4-774,3 2-2967,-16-7-387,0 4-258,-15 3-387</inkml:trace>
  <inkml:trace contextRef="#ctx0" brushRef="#br0" timeOffset="10260.5868">9651 5107 129,'9'-11'2967,"-9"11"-516,6-13 129,-6 13 0,1-10-129,-1 10-258,0 0-258,0 0-129,-8-10-516,8 10-387,-22 8-516,5 4 0,-4 1-129,1 8-129,-5 3 0,3 5 0,-1 4 129,2 4 0,6 1-129,2 1 129,6-1 0,6-1-129,2-4 0,9-4-129,6-8 258,8-5-258,5-8 387,3-4-387,3-4 129,0-4 0,-3-4-258,-2-4-516,-2 8-1161,-12-9-2451,-3 4-129,-12-6-516,-1 15-387</inkml:trace>
  <inkml:trace contextRef="#ctx0" brushRef="#br0" timeOffset="10456.598">9518 5350 7740,'0'0'4644,"18"0"-129,2-6-516,10 3-2838,-2-7-258,4 5-258,-1-1-387,-5-2-258,2 8-2709,-11-7-1419,-1 7-387,-16 0-387,13-10-129</inkml:trace>
  <inkml:trace contextRef="#ctx0" brushRef="#br0" timeOffset="10703.6123">9609 4943 5289,'-18'-5'4902,"18"18"-258,0 14-258,4 16-1548,0 2-1935,6 15-129,-3 1-258,2 11-129,-3 0-129,0-3-258,-3-3 0,-1-5-129,1-11 0,-3-9-774,7 1-2580,-4-18-774,4-6-516,-7-18-387</inkml:trace>
  <inkml:trace contextRef="#ctx0" brushRef="#br0" timeOffset="11025.6307">10118 5051 10062,'-6'-10'4773,"6"10"-129,-8 12-387,8 8-3612,0 11 0,2 6-387,3 11 0,-2 6-258,4 3 129,-4 1-129,0-5-129,-2-3 0,-1-10-387,6 1-774,-8-18-3225,2-3 0,0-20-516,0 0-258</inkml:trace>
  <inkml:trace contextRef="#ctx0" brushRef="#br0" timeOffset="11596.6633">10093 5068 5805,'7'-51'4902,"-1"26"-387,10 12-129,-3-7-2451,9 17-645,-3-7-387,5 10-258,0 3-129,0 7-129,-3 5-258,-1 6 0,-5 1-129,-1 5 129,-5 3-129,-2-1 0,-6 0-129,-1-3 129,-10 0-129,-2-3 129,-8-1-129,-6-4 0,-2 1-129,-3-7 129,2-1 0,-1-3-129,5-2 129,7-4 0,5 1 129,13-3 0,0 0 129,11 14 0,7-2-129,5 0 258,4 5-129,3 3-129,1 1 258,0 1-258,-4 1 258,-2-2-258,-6-1 129,-2-1-129,-5-1 0,-3-3 0,-4 0 0,-2-4 0,-3-11 0,2 17-129,-2-17 129,0 0 0,0 0-129,0 0 129,-5 11-258,5-11 0,0 0-774,-11 1-2580,11-1-903,0 0-129,-6 10-645</inkml:trace>
  <inkml:trace contextRef="#ctx0" brushRef="#br0" timeOffset="34352.9649">3545 2732 8514,'-2'-31'5289,"-4"11"-645,6 20-129,-8-7-3483,8 22-129,-1 5-387,1 18-258,0 4-129,1 8 258,-1 11-258,3-1 258,-3-1-387,0-5 0,0-4-258,-1-14-645,1 2-3612,-2-13-258,2-1-258,0-24-516</inkml:trace>
  <inkml:trace contextRef="#ctx0" brushRef="#br0" timeOffset="34682.9838">3882 2678 9804,'20'-76'5031,"-20"35"-129,3 12-387,-6-2-3612,-1 11-129,-8 2-258,-1 7-129,-4 7-129,-2 6-129,-1 15-129,-3 17 0,4 17-129,-1 16 129,3 11 129,4 10 129,5 6-129,2 2-129,3-4 129,3-8-129,4-14 0,4-14 0,0-9-516,-2-19-645,8-2-3483,-14-26 0,12 7-387,-12-16-387</inkml:trace>
  <inkml:trace contextRef="#ctx0" brushRef="#br0" timeOffset="34849.9933">3658 3060 9417,'28'-11'4773,"-6"2"-258,6 4-645,-2-4-3483,3 1-774,6 4-2709,-4-4-1032,3 5-516,-3-4-516</inkml:trace>
  <inkml:trace contextRef="#ctx0" brushRef="#br0" timeOffset="35088.007">4446 2699 10449,'0'-17'5160,"-9"17"-387,9 20 0,-2 9-4257,2 14-258,5 10 129,2 10 129,-2 6-258,3-2-129,-3 3-387,-2-18-387,6 2-3741,-9-19-129,0-9-645,0-26-258</inkml:trace>
  <inkml:trace contextRef="#ctx0" brushRef="#br0" timeOffset="35412.0254">4447 2716 8127,'15'-96'4902,"-1"64"-129,-3-1-258,10 24-3096,-2-2-387,7 11-387,-2 7-387,-2 17 0,-3 6-258,-7 6 0,-7 6-129,-5 3 0,-7 0-129,-10 0 129,-3-4-129,-3-8 129,2-3 0,2-4 0,5-2 258,5 0 258,9 1 0,0 1 129,11 0-129,6 6-129,3-3-129,1 2-129,3 4-516,-7-12-3612,5 4-516,-6-13-645,1 1 0</inkml:trace>
  <inkml:trace contextRef="#ctx0" brushRef="#br0" timeOffset="35728.0436">5188 2823 9417,'5'-54'5289,"-12"35"-258,-12-6-387,-3 18-3354,-11 7-774,2 13-258,-4 16-129,1 13 0,0 7 129,5 8 129,9 1-258,9-4 0,11-3 0,10-9 0,12-5 0,8-12-129,7-7 0,1-9-387,5-4 258,-5-5-258,2 0-903,-12-9-3354,2-1-258,-12-9-129,-3 5-516</inkml:trace>
  <inkml:trace contextRef="#ctx0" brushRef="#br0" timeOffset="35892.053">5050 3050 12255,'-46'10'5160,"46"-10"-645,0 0 129,7 0-4257,14-3-387,7-4-387,8 7-1032,-3-11-3483,1 4 387,-6-6-1032,-4 3 129</inkml:trace>
  <inkml:trace contextRef="#ctx0" brushRef="#br0" timeOffset="36103.0649">5172 2573 10707,'-21'-65'5031,"16"53"0,-3 10-258,8 18-3999,-2 21-129,2 19-258,0 13-258,2 14 387,0 8-387,3 7 0,-1 2-129,1-10-129,2-4-645,-7-24-3096,10-3-774,-6-24-903,7-9 0</inkml:trace>
  <inkml:trace contextRef="#ctx0" brushRef="#br0" timeOffset="36345.0789">5462 2733 11868,'-3'-44'5289,"3"44"-258,0 9-258,14 25-4386,-6 13-258,7 7 387,-4 10-258,-1 4-258,-1 4-129,-3-13-258,-2 0-774,-5-25-3483,1-1-258,-3-21-774,3-12-129</inkml:trace>
  <inkml:trace contextRef="#ctx0" brushRef="#br0" timeOffset="36680.098">5503 2685 10707,'6'-95'5160,"5"61"-516,13 30-516,1 1-3354,10 9-258,3 12-258,-3 12 0,-4 6-258,-8 6 129,-8 3-129,-10 1 0,-7-3-129,-14-2-129,-9-5 129,-5-7-129,2-6 129,1-10 129,5-5 0,5 0 129,7-6 0,10-2 129,5 14 0,10-1 387,3 0-258,5 7 129,0 4-258,3 1-258,1 4-258,-9-12-2967,4 15-1677,-11-9-516,-2 4-387,-9-8-645</inkml:trace>
  <inkml:trace contextRef="#ctx0" brushRef="#br0" timeOffset="37564.1486">8491 4627 4386,'-14'0'3612,"14"0"-516,-13 0-903,5 1-2064,8-1 516,-17 2 129,17-2 387,-14 4 258,14-4 129,8 4-129,21 3 258,3-10-258,28 3-129,11 0-387,28 0-129,17-5-258,23 5-129,12 0-129,12 0-129,2 2 0,-2 4-258,-5 3 258,-18 3-258,-21 1 129,-21-4-129,-26 1 0,-22-1 129,-23-1 129,-17-6-258,-17 1 129,-16-3-129,-7-3-387,-12-9-774,-3 7-3354,-16-4-129,-6 1-129,-19-4-516</inkml:trace>
  <inkml:trace contextRef="#ctx0" brushRef="#br0" timeOffset="37912.1685">8478 4720 7224,'-121'-3'4644,"79"-6"-387,18 1 0,3-4-3096,21 12 258,0-18-645,11 11 258,11-5-387,17 3 0,9-5 129,20 4 0,12-2-258,24 2 0,17 1 0,16 2-258,12 1 0,11 3 0,3 3-129,-1 0-129,-6 4 0,-12 2 129,-18-2-258,-18 3 129,-23-1-129,-19-1 0,-20-3 129,-15 1-258,-14-1-129,-17-2-516,0 0-3741,-11 3-387,-6 0-129,-9-6-903</inkml:trace>
  <inkml:trace contextRef="#ctx0" brushRef="#br0" timeOffset="38588.2072">8303 2567 9804,'-2'-22'4902,"-4"5"-258,6 17-387,-8 11-3225,8 24-258,3 12-387,3 13-129,1 11 0,1 10 258,-1 3-387,3 0-129,-3-9-516,-2-21-903,3-6-3096,-7-19 129,1-9-516,-2-20-645</inkml:trace>
  <inkml:trace contextRef="#ctx0" brushRef="#br0" timeOffset="38964.2286">8249 2538 10836,'19'-67'4902,"9"48"-129,-1-3-129,8 18-3870,1 4-129,4 9-129,-4 15-258,-2 13-129,-6 6-129,-8 9 0,-6 3 0,-10 1-129,-4-2-129,-7-5 129,-11-7-129,-4-10 129,-4-6 0,1-10 0,-1-3 0,5-6 0,5-2 258,16-5 0,0 14 0,12-2 258,13-1-129,7 8 258,5 0-258,7 8 258,0-1-387,-2 1 0,-5 2-129,-5-5-774,3 13-2838,-13-18-1032,4 2-258,-9-14-387</inkml:trace>
  <inkml:trace contextRef="#ctx0" brushRef="#br0" timeOffset="39247.2449">9356 2639 13158,'5'-78'5289,"-13"44"-645,-2 20-129,-8 11-4128,-3 15 0,-1 17-258,1 16 0,0 10 0,4 10 0,7 4-129,5 2 387,5-5-258,10-6 129,10-14-129,6-11 129,4-13-129,3-9-129,2-8-387,-5-7-903,6-3-3225,-17-19-645,-2 7 258,-13-17-903</inkml:trace>
  <inkml:trace contextRef="#ctx0" brushRef="#br0" timeOffset="39398.2535">9256 2863 12255,'7'4'4773,"13"-5"-645,17-1 0,6-6-4128,8-9-1161,11 9-2967,-6-13-129,2 3-387,-6-12-516</inkml:trace>
  <inkml:trace contextRef="#ctx0" brushRef="#br0" timeOffset="39592.2645">9886 2510 12900,'13'-34'4902,"-13"34"-129,0 0-129,5 13-3999,0 24 0,1 10-516,0 11 0,1 9 0,0 4 129,1 2-387,-5-7 129,2-1-645,-5-26-774,6-4-3096,-6-22 129,0-13-516,0 0-645</inkml:trace>
  <inkml:trace contextRef="#ctx0" brushRef="#br0" timeOffset="40020.289">9877 2492 12900,'-3'-123'4902,"8"92"129,6 7-387,18 12-3354,1 12-903,11 5-129,1 11-258,-1 6-129,-3 3 129,-7 6-258,-9 1 258,-7-2-258,-14 0 129,-2-2-258,-16-2 258,-7 3 129,-3-4-129,-2-2 129,3-4 0,3-2-129,8 1 129,4 1 129,9 0-129,7 3 0,9 1 0,5 5 0,6 4 129,4 3 0,1-1-129,2 0 387,-3-4-129,-2-2 129,-4-3-129,-2-4 129,-5-4-258,-4-5 129,-3-3-129,-9-9-129,8 10-129,-8-10 0,0 0-129,0 0-387,2 13-2451,-2-13-1806,-6 0 129,-4-2-387,0 2-645</inkml:trace>
  <inkml:trace contextRef="#ctx0" brushRef="#br0" timeOffset="157539.0108">16412 833 10449,'-8'-57'5031,"8"57"-387,-18-66-903,18 66-1935,0 0-645,0 0-387,0 0-258,0 0-129,-16 73-258,16-23 0,1 12 0,3 12 129,-2 16-258,3 7 258,-1 11-516,-2-1 516,3 0-516,-2-8 387,1-17-258,-1-7-258,4-22-258,-7-23-1548,7-13-2451,-7-17-129,6-8-258,-5-18-387</inkml:trace>
  <inkml:trace contextRef="#ctx0" brushRef="#br0" timeOffset="158259.0519">17921 1216 9159,'-18'-60'4386,"18"60"129,-18-64 0,18 64-2451,-15-50-774,15 50-774,0 0 0,0 0-258,-58-44 0,58 44-129,-56 33 0,56-33 387,-63 84-645,35-33 645,4 3-645,6 4 387,7-9-387,11-49 387,0 69-387,0-69 129,0 0 387,44-12-387,-44 12 129,51-66-129,-51 66 387,55-83-645,-55 83 516,45-68-258,-45 68-258,0 0 258,41-23 0,-41 23-258,0 0 0,17 75 129,-17-75-129,14 83 258,-3-39-129,2-1 0,2-3-387,-15-40-258,39 38-3354,-39-38 0,37 0-387,-37 0-645</inkml:trace>
  <inkml:trace contextRef="#ctx0" brushRef="#br0" timeOffset="158834.0847">18109 1067 9546,'0'0'4773,"0"0"258,0 0-129,0 0-3870,22 60-645,-16-7 258,5 6 0,-5-2-516,2 2 0,-2-7-387,1-8 258,-2-7-129,0-19 516,-5-18-645,0 0 387,0 0 258,11-71-387,-11 71 387,10-104-387,-3 46 129,4 5-129,2 1 0,-13 52 387,27-72-387,-27 72 0,0 0 129,42-25-129,-42 25 129,0 0-129,45 68 387,-45-68-645,34 84 0,-34-84 258,34 96-258,-34-96-129,29 79 258,-16-48 129,-13-31-258,0 0 258,0 0 0,0 0 0,0 0 0,21-68 387,-21 15-129,0-3-258,1 0 129,4 8 129,-5 48-129,18-81-645,-18 81 774,0 0-516,43-25 387,-43 25 0,0 0-129,55 77 0,-55-77 0,30 104 387,-15-46-774,-2 9 774,-5-1-774,0-2 129,-4-2-645,-4-7-3612,0-8-258,0-13 0,-2-3-774</inkml:trace>
  <inkml:trace contextRef="#ctx0" brushRef="#br0" timeOffset="159415.1181">20054 1040 8901,'-40'-39'5031,"40"39"-129,0 0-387,-38 12-3225,38-12-903,-38 54-258,38-54 129,-38 77 258,38-77-258,-30 88 0,30-88-129,-12 78 258,12-78-387,0 0 387,0 0-258,0 0 0,46 20 0,-46-20 0,48-56-258,-48 56 258,54-75 258,-54 75-258,49-65-129,-49 65 0,0 0-129,37-32-129,-37 32 258,0 0-387,8 46 387,-8-46-258,7 58 258,-7-58-387,20 63 129,-20-63 0,41 45-387,-41-45-1161,55 18-2580,-55-18 129,76 0-903,-34-7 129</inkml:trace>
  <inkml:trace contextRef="#ctx0" brushRef="#br0" timeOffset="159747.1371">21290 656 11997,'-13'-57'5805,"13"57"-645,0 0 0,0 0-4902,0 0-129,-20 79 0,20-30-258,7 14 516,1 5-387,2 6 258,0 1-129,0 3-258,1-4 387,-1-2-387,-3-9 0,0-13-1161,-7-50-1806,5 66-1935,-5-66-129,0 0 0,0 0-774</inkml:trace>
  <inkml:trace contextRef="#ctx0" brushRef="#br0" timeOffset="159944.1483">21516 1009 8127,'0'0'5676,"0"0"-516,0 0-516,35 45-3225,-35-45-774,11 70-129,-11-70 0,11 79-645,-11-79-645,4 67-1161,-4-67-2322,0 0 0,0 0-774,0 0-258</inkml:trace>
  <inkml:trace contextRef="#ctx0" brushRef="#br0" timeOffset="160093.1569">21595 835 9546,'0'0'5805,"0"-52"-774,0 52-387,0 0-3483,0 0-2451,0 0-3612,0 0 258,53-12-774,-53 12-645</inkml:trace>
  <inkml:trace contextRef="#ctx0" brushRef="#br0" timeOffset="160459.1778">21906 990 9804,'0'0'4902,"0"0"258,45-4 129,-45 4-4644,0 0-129,0 0-129,0 0 0,0 0-129,-49 10 645,49-10-774,-52 51 0,52-51 129,-54 63 129,54-63-387,-31 67 258,31-67-258,0 0-387,5 47 645,-5-47 0,0 0-645,55-14 387,-55 14 258,43-40-645,-43 40 645,38-41 129,-38 41-387,0 0-387,40-24 387,-40 24 0,0 0-258,0 0 0,42 46-387,-42-46-774,0 0-2064,49 49-1032,-49-49-387,0 0-645,51 6-258</inkml:trace>
  <inkml:trace contextRef="#ctx0" brushRef="#br0" timeOffset="160783.1963">22170 962 7740,'0'0'5031,"0"0"-516,0 0-903,0 0-2193,38 47-258,-38-47 0,15 72-516,-15-72-258,15 81 0,-15-81-129,12 68-387,-12-68 129,0 0 0,4 49-258,-4-49 258,0 0-129,0 0-129,0 0 516,-10-71-387,10 71-129,0-77 0,0 77 258,13-87-258,-13 87 258,25-73-129,-25 73-516,31-51 645,-31 51-1161,39-29-3354,-39 29-516,40-6-129,-40 6-516</inkml:trace>
  <inkml:trace contextRef="#ctx0" brushRef="#br0" timeOffset="161264.2238">22803 603 7224,'0'0'4773,"0"0"0,0 0-645,-10 57-3999,10-57-2580,0 49-2064,0-49-129,0 50-387</inkml:trace>
  <inkml:trace contextRef="#ctx0" brushRef="#br0" timeOffset="161427.2332">22939 661 9417,'0'0'5031,"0"0"0,-34 49-645,34-49-5289,-24 53-3483,24-53-774,-14 63-129,14-63-387</inkml:trace>
  <inkml:trace contextRef="#ctx0" brushRef="#br0" timeOffset="162052.2689">15673 665 13545,'0'0'5160,"0"0"-387,0 0-258,0 0-4257,0 0-129,10 61-516,-10-61-3999,17 54-129,-17-54-387,0 0-387</inkml:trace>
  <inkml:trace contextRef="#ctx0" brushRef="#br0" timeOffset="162203.2775">15884 647 10191,'0'0'4515,"0"0"-1032,0 0-3225,0 58-3870,0-58-903,18 57-258</inkml:trace>
  <inkml:trace contextRef="#ctx0" brushRef="#br0" timeOffset="232074.2739">15575 2256 6450,'4'-31'4644,"-4"31"-129,0-22-129,0 22-2193,-3-12-645,3 12-129,0 0-516,-3 19-258,-1 1-258,2 11-387,0 8 0,-1 2-387,3 12-387,-2-13-2193,3 13-1290,0-15-903,5 0 258,-2-16-387</inkml:trace>
  <inkml:trace contextRef="#ctx0" brushRef="#br0" timeOffset="232300.2869">15692 2303 7482,'11'-32'4515,"-11"32"258,10-8-774,-4 16-2322,-6 6-774,5 13-516,-5 6-129,3 2-903,2 11-3096,-3-3-645,2 8-129,-4-12-903</inkml:trace>
  <inkml:trace contextRef="#ctx0" brushRef="#br0" timeOffset="233199.3383">16184 3078 6450,'0'73'4902,"-3"-53"-258,3-7-645,0-13-2064,0-15-1032,0-20 129,8-5 0,-3-30-258,4-12-387,-1-21 0,2-10-258,-1-5 129,0 8 129,-1 6 0,0 17 0,-4 22-129,2 24 258,-1 27-258,4 21 258,0 26-258,3 11-387,0 17 129,3 16-129,2 10 129,1 7-258,1-2 258,-4-3-129,1-8-129,-4-8 258,2-6-903,-9-29-2838,3-5-903,-8-22-258,0-11-387,-15 0-258</inkml:trace>
  <inkml:trace contextRef="#ctx0" brushRef="#br0" timeOffset="233372.3482">16256 2941 10449,'13'-24'5031,"1"4"-645,9 7-129,-2-9-3741,7-1-387,6 6-903,-3-12-3225,4 7-258,-5-11-387,3 1-387</inkml:trace>
  <inkml:trace contextRef="#ctx0" brushRef="#br0" timeOffset="233574.3596">16627 2312 11868,'0'-53'4773,"0"53"-129,0 0-129,-1 35-3870,-3 7 0,5 25-258,2 11 0,3 17 0,-1 4-258,6 7 0,-2-2-387,0-14-387,5-1-387,-6-34-2064,6-3-1548,-3-27-387,4-11-258,-4-22-129</inkml:trace>
  <inkml:trace contextRef="#ctx0" brushRef="#br0" timeOffset="233794.3723">16807 2335 11481,'0'-105'5289,"-2"81"-774,2 24 387,-2 12-3999,2 29-387,0 14 129,2 25-387,0 15 129,3 14 0,-2 3-258,2 3-258,2-10 0,-1-14-258,5-2-2322,-5-40-1935,5-13-129,-4-24-903,3-12-258</inkml:trace>
  <inkml:trace contextRef="#ctx0" brushRef="#br0" timeOffset="234762.4277">17863 2562 9804,'2'-20'4902,"-13"8"-129,-3 21-387,-13 13-3225,3 22-258,-3 7-387,3 12 129,3 4-387,10 9 258,5 0-516,9-5 129,11-11-129,10-13-258,4-12 129,4-15-645,2-6 129,-4-20-645,4-4-1548,-13-28-1935,0-3 258,-13-22 1677,4 13 1290,-11-11 645,2 8 387,-3 8 903,-4-1 1806,4 26 2709,0 6-516,5 26-2064,-5-12-774,16 42-516,-9-12 0,7 12 0,-3-4-516,2 2 129,-3-5-387,0-5 129,-6-5-258,2-8 258,-6-17-258,0 0 0,0 0-129,-3-12-129,0-16 129,0-6-258,1-4 258,1-4-387,1-2 387,2 1-387,3 2 387,1 7-129,3 7 129,1 12-129,0 5 129,0 7-129,6 3 129,-2 2-129,3 3 129,3-1 0,0-1 0,2-3 0,0-3 0,-2-9 0,-3-5 0,0 0 0,-8-4 129,-4 0-129,-2 1 0,-3 6 129,0 14-129,-14-13 0,2 14 129,-2 20-129,1 12 0,1 11 0,2 6 0,5 3 0,5 4-129,4-6 387,9-2-258,7-13 258,7-11-516,2-16-129,5-3-387,-5-20-1548,6-2-2064,-9-23-774,3-10 0,-10-21-516</inkml:trace>
  <inkml:trace contextRef="#ctx0" brushRef="#br0" timeOffset="234926.4371">18516 2338 11739,'-10'-72'5289,"10"72"-645,-9 5 258,7 22-4257,2 18-387,7 15-129,0 13-258,3 10 129,-2 4-387,2-2 129,-3-11-774,3 1-3741,-6-21 516,0-13-774,-4-22-774</inkml:trace>
  <inkml:trace contextRef="#ctx0" brushRef="#br0" timeOffset="235414.465">18468 2657 9546,'14'-43'5031,"-1"17"-258,15 14-129,2-12-3870,13 11-129,2-3 0,5 6-258,0 2-258,0 4 0,-4-1-258,-9 3-129,-7 2 129,-11 0 0,-12 4 0,-7 8 0,-7 5 0,-12 7 129,-6 6 129,-3 10 0,-3 4-129,0 5 129,3-2 0,5 0-129,5-5 0,6-8 516,8-9-516,4-10 0,11-13 0,6-3-129,3-15 129,5-8 0,-1-6 0,-2-10-387,-3-1 387,-3 0-129,-5 6 129,-5 4 0,-1 9-129,-5 22 129,0 0-129,3 15 0,0 17 129,0 9 0,5 7-129,0 2 0,2 3-129,0-12 129,6 6-1032,-12-27-2580,9 4-903,-13-24-387,18 7-258</inkml:trace>
  <inkml:trace contextRef="#ctx0" brushRef="#br0" timeOffset="235762.4849">19059 2781 5934,'19'-46'4902,"-7"46"0,-12 0-387,17 20-2451,-13-6-1032,7 15-258,-6-5-129,2 8-258,-3-5-258,-1-3 0,-1-3-129,-2-3 0,0-8 0,0-10 0,0 0 0,0 0 0,-2-28 0,2-8-129,0-10 129,3-6 0,4-2 129,1 3-129,0 1 129,3 12 0,3 10 129,0 21 0,3 9-129,0 22 0,1 8 0,-1 9 0,0 5-258,-3 0-129,-1 4-516,-11-16-3096,3 6-774,-8-17-516,0-1-258</inkml:trace>
  <inkml:trace contextRef="#ctx0" brushRef="#br0" timeOffset="236166.508">17934 2172 9804,'6'-38'4902,"-6"21"-129,0 17-258,0 0-1935,-6 22-1032,-8 14-774,0 16-645,-7 11 0,-6 16-258,-3 12-129,-3 4-258,5 7-645,-6-9-3354,17 8-387,4-10-258,16-3-516</inkml:trace>
  <inkml:trace contextRef="#ctx0" brushRef="#br0" timeOffset="236910.5506">19478 2528 6450,'-7'-12'4773,"3"-16"-258,4 28-903,0-40-1677,4 31 0,-2-12-903,-2 21 258,5-19-645,-5 19-129,0 0 0,-10 17-258,1 5 0,1 4-516,1 8 258,4 7-387,3 1 387,7-1-129,7 2 129,6-3-129,-3-3 129,2-6 0,-3-4-129,-6-9 258,-5-1-129,-7-3-129,-11-7 129,-8-1-129,-1 1-258,-5-7 0,6 6-645,-2-14-1032,23 8-2580,-7-17-129,24 6-258,12-14-516</inkml:trace>
  <inkml:trace contextRef="#ctx0" brushRef="#br0" timeOffset="237294.5725">20333 2467 8514,'125'-57'5547,"-100"34"-645,-13 16 0,-20-1-3999,-11 9-258,-9 8-129,-3 15-258,-3 5-129,0 16-387,2 5 387,5 3-387,3 0 387,7-2-129,8-5 0,7-10 0,4-11 129,10-16-129,6-10 0,5-17 0,1-14 129,4-7-258,-4-7 258,0-2-258,-4 5 129,-5 5 0,-5 10-129,-5 14 258,-5 14-129,2 8 0,-2 20-129,3 7 129,-1 5-258,6 1 129,3 3-387,3-15-774,9 10-1806,-5-23-1548,4-7-258,-7-13-516,4-13 258</inkml:trace>
  <inkml:trace contextRef="#ctx0" brushRef="#br0" timeOffset="237542.5867">20615 2530 8127,'14'-20'5031,"-5"20"-387,6 15 0,-4-2-3870,5 12-129,-1-5-258,-1 6 129,-3-4-258,-5-2-129,-2-4 0,-4-16 0,0 10 0,0-10 129,-13-20-129,9-6 129,0-2-129,4-5-129,1 0 129,9-3-129,5 7-258,3-8-1677,7 18-2709,-2 0-387,3 11-387,-5 0-258</inkml:trace>
  <inkml:trace contextRef="#ctx0" brushRef="#br0" timeOffset="237918.6082">20947 2515 6063,'-8'2'5418,"13"3"-387,11 0-387,-3-7-2064,9-2-1935,-1-8 129,6-1-516,-5-3-129,-1-7 129,-6 0-258,-2-1 387,-8 1-258,-5 4 258,-8 6-387,-9 6 387,-8 7-258,-4 12-129,-1 15 129,2 9-387,4 8 258,5 12-258,12 1 258,7 0-258,15-2 129,12-8 0,13-7-258,7-25-1806,15 4-2451,1-22-516,8-6-387,-4-20-258</inkml:trace>
  <inkml:trace contextRef="#ctx0" brushRef="#br0" timeOffset="238143.6211">21767 1872 11481,'-8'-22'5547,"-2"44"-645,9 26 129,-4 12-4644,6 13-258,6 12 129,3 12-516,0 7 258,0-4-387,3-9-258,-8-25-1677,10 0-2580,-9-26-516,6-10-129,-12-30-258</inkml:trace>
  <inkml:trace contextRef="#ctx0" brushRef="#br0" timeOffset="238299.63">21913 2351 9030,'9'9'5289,"-9"17"-258,7 9-774,-3-1-3612,6 2-774,3 3-1032,-3-15-3354,2-2-516,-2-17-258,0-3-516</inkml:trace>
  <inkml:trace contextRef="#ctx0" brushRef="#br0" timeOffset="238435.6378">21985 2080 5934,'11'9'129,"5"11"129,2 1-516,6 4-4644</inkml:trace>
  <inkml:trace contextRef="#ctx0" brushRef="#br0" timeOffset="238774.6572">22232 2305 9288,'-10'2'5031,"-6"5"-258,0 13-903,-5-3-3483,2 9-258,-1 3 0,5 5-129,-1 3 0,7-1-258,6-7 258,3-4 0,2-7 0,8-11 0,1-6 0,3-6-129,2-10 129,3-8 0,-1-2 0,0 1 0,-3 0 0,-2 7 129,-3 7 0,-1 8 0,-9 2 0,6 15 0,-6 6-129,0 3 0,2 5-387,-2-11-2064,8 8-2064,-2-8-774,5-3-129,-2-13-129</inkml:trace>
  <inkml:trace contextRef="#ctx0" brushRef="#br0" timeOffset="239042.6725">22361 2220 8643,'8'37'5547,"1"1"-774,1-2-129,1 10-3870,0-8-258,2 2-387,-3-11 129,-3-4-387,-3-11 387,-4-14-129,0 0 0,0 0 0,0 0 0,-7-22-129,7-5 0,0-9 0,8 0-903,-3-15-1290,13 14-2838,-1-6 129,7 11-645,-3 1 129</inkml:trace>
  <inkml:trace contextRef="#ctx0" brushRef="#br0" timeOffset="239290.6867">22654 2162 9288,'16'0'5418,"-16"0"-129,0 0-258,-4-3-3741,4 3-387,-9 12-387,4 1-258,0 1-258,2 5 0,3 6 0,3 4 0,4 1 129,5 1-387,-1 0 258,4 0-129,-4 1 129,1-3-258,-2 0 387,-3-3-387,-4-2 0,-3-4-129,0 2-387,-12-13-3999,3 4-258,-8-13-645,2 0-387</inkml:trace>
  <inkml:trace contextRef="#ctx0" brushRef="#br0" timeOffset="239479.6975">22872 1789 11352,'9'-8'5676,"0"11"-774,-4 17 0,-5 11-5160,0-7-1161,7 12-3483,-4-1 0,3 0-516,-1-6-516</inkml:trace>
  <inkml:trace contextRef="#ctx0" brushRef="#br0" timeOffset="239615.7053">23033 1877 10449,'6'19'5031,"-5"12"-645,0 3-4773,-4 10-4515,-5 8-129,-3 1-645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17:17:36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18513 3345 2451,'0'0'3354,"9"-13"387,-9 13-1806,0 0-258,0 0-387,1-20 0,-1 20-129,0 0-258,0 0 0,0-17-129,0 17-258,-10-11-129,10 11 0,-20-12-129,8 8 0,-4-2-129,-1 0-129,-3 3 129,-1 3 0,-3 0-129,0 1 0,-3 8 0,1 3 0,-1 7 0,1 6 258,-1 5-258,4 5 0,0 1 0,5 4 0,4-3 0,3 0 0,4-8 0,4 0 258,3-8-129,6-4 0,5-5 129,4 1 0,3-7 129,3 0-129,1-3 0,2 4 0,2-6-129,1 1 258,3-1-258,-1 0-129,0 1 129,1 3-129,0-1 0,-3 6 0,-2 3 129,-2 5-258,-4 4 258,-4 4-129,-4 4 129,-2 1-129,-4 1 129,-2-1-129,-3 1 129,0-3-129,-3-3 0,-3-1 129,-2-1-129,-3 1 0,-3 0 0,-4-6 0,-3-1 129,-7-1-129,-1-4 0,-2-4 0,-2-2 129,-1-2-129,0-5 0,2 0 129,1-7-129,5 1 0,1-1 0,0-1-129,4-1 129,-3 3-129,5 3-129,-1-6-258,10 11-3225,-5-2-516,15 0-774,-12-9-129</inkml:trace>
  <inkml:trace contextRef="#ctx0" brushRef="#br0" timeOffset="719.041">20471 3001 3096,'1'-26'4386,"-1"26"-516,-4-10 516,3 17-2193,-8-4-774,9 24 129,-5-1-774,5 23 129,0 8-129,2 23-258,2 13-258,2 16-129,0 6 258,0 7-645,-2-2 516,-2-4-258,0-9 129,-1-11-258,-1-16 258,0-14-258,0-16-129,0-13 129,0-8-387,0-29-645,0 14-3354,0-14-129,-1-22-387,-1-7-258</inkml:trace>
  <inkml:trace contextRef="#ctx0" brushRef="#br0" timeOffset="1331.0761">21046 3464 5805,'25'-39'4902,"-16"21"-258,-6-10-516,3 13-3225,-8-8 0,2 23 0,-16-22-387,4 17 0,-9 3-258,-2 4 0,-5 9-129,-5 12 0,-1 5-129,-4 8 129,1 5-129,3 2 129,4 2-129,7-3 129,9-4-129,10-6 258,5-7-129,16-8-129,6-7 129,8-6 0,5-4 0,5 0-129,2 0 129,0 0 0,-1 0-129,-1 4 0,-3 6 0,-2 3 0,-6 4 0,-4 3-129,-4 1 258,-8 3-258,-5 1 258,-5 0-258,-4 3 258,-8-1-258,-5-2 258,-7-2-129,-5-2 0,-6-1 0,-8-4 0,-3-3 129,-6-6-258,-2-2 129,1-5 0,1 0-387,11-4-516,2-15-2838,20 5-1032,10-10-129,14 2-774</inkml:trace>
  <inkml:trace contextRef="#ctx0" brushRef="#br0" timeOffset="1684.0963">21485 3078 4902,'-17'24'5031,"6"16"-129,4 18-645,-2 2-2580,8 28-516,-2-2-387,4 14 0,1-5-258,5 3-258,0-8 129,0-3-258,-3-14 0,0-5-129,-2-6 0,-2-12-258,0-3-387,-3-17-645,3-1-3354,0-16-258,0-13-516,0 0 129</inkml:trace>
  <inkml:trace contextRef="#ctx0" brushRef="#br0" timeOffset="1968.1126">21730 3687 6450,'14'0'5418,"-1"0"-258,0-3-516,14 3-3354,-4-10-258,11 3-258,-3-5-387,2 3-129,-1-2-129,-4 1-258,-3 5 0,-8-3-258,-3 8-645,-14 0-774,0 0-2967,0 0-387,0 14-258,-10-6-258</inkml:trace>
  <inkml:trace contextRef="#ctx0" brushRef="#br0" timeOffset="2180.1247">21775 3867 5805,'-24'30'5289,"24"-30"-258,3 12-258,14-9-2967,7-3-1161,8-3 0,2-6 0,1 2-258,-2-1-129,0 0-258,-3 3-387,-11-14-2193,0 15-2322,-6-7-387,-2 4-387,-2-6-129</inkml:trace>
  <inkml:trace contextRef="#ctx0" brushRef="#br0" timeOffset="2507.1434">22325 3506 3870,'5'-26'5289,"-2"14"-516,-3 12 0,4-16-3225,2 24-645,-6 5 0,4 14-387,-2 4-258,2 10-129,-3 8 0,4 2 0,-1 2-129,-3-3-387,4-1-129,-5-13-1032,3 8-1677,-1-18-1548,-1-3-258,-1-12-129</inkml:trace>
  <inkml:trace contextRef="#ctx0" brushRef="#br0" timeOffset="2795.1599">22417 3738 1677,'26'-97'4773,"-12"58"-903,-7-7-387,13 20-516,-14-8-516,13 23-774,-9-10-258,9 19-516,-4-4-387,4 9 0,-3 6-129,3 11 0,-5 1-129,-2 8-129,-2 6 0,-5 1 0,-3 5 0,0 1-129,-2-2 129,0-2-129,0-3 129,0-6-129,4-3-129,-2-6-516,10 0-3999,-10-8-258,3 0-645,-5-12-387</inkml:trace>
  <inkml:trace contextRef="#ctx0" brushRef="#br0" timeOffset="5479.3134">18081 5610 774,'0'0'774,"-2"-12"-129,2 12-387,0 0 387,0 0-129,-4-14 516,4 14 258,-1-11 258,1 11 258,-2-13-129,2 13 129,0-11-387,0 11 129,0 0-258,-2-13-129,2 13-129,0 0-129,0 0 0,0 0-258,0 0 129,0 0-258,2 24-129,-2 9 129,6 20-258,-2 13-129,4 18 387,-1 15-258,3 13 0,-3 5-129,2-2-129,-1-4 129,-2-14-129,0-8 129,-3-14-129,-1-11-129,-2-15 129,0-10-129,0-11 129,0-8 0,-4-7-129,4-13 129,0 0-258,0 0-516,0-17-1935,0 3-1548,4-5-645,-2-5-129,1-3-387</inkml:trace>
  <inkml:trace contextRef="#ctx0" brushRef="#br0" timeOffset="6703.3834">18481 5952 3612,'7'-18'4386,"-7"18"-258,11-14-1419,-8-3-645,8 16-258,-4-10-258,8 11-387,-3 0 129,6 19-516,1 0 0,3 13-129,0 7-258,2 14 0,-2 5-129,-1 7-129,-4 3 0,-2 1 0,-2 0-129,-6-2 129,0-6-129,-3-7 0,-4-6 0,0-7 0,-3-5-129,-6-8 258,-2-3-129,-3-8-129,-3-5 129,-2-6-129,-2-6 129,-1-2 0,0-12 0,1-5 0,0-8-129,-2-1 129,2-4 129,0-1-129,1-1 0,0-1 0,2-1 0,4-3 0,1-4 0,8-4 0,5-5-129,4-4 129,12-4-129,2-3 129,7 2 0,2 3 0,3 3 0,0 4 0,-3 5 129,0 12-258,-4 2 129,-3 8 0,-1 3 0,-1 4 0,0 2 0,0 8 0,2 4-129,2 3 129,1 5 0,2 7 0,0 10 0,-1 5 0,-3 6 0,-4 4 0,-3 2-129,-7 4 129,-3 1 0,-4-1 0,-5-2 0,-7 0 0,-3-2 129,-2-3-129,-4-3 129,0-5-129,0-3 0,-1-6-516,5 2-645,-4-11-3225,10-3-258,0-7-387,11 0-516</inkml:trace>
  <inkml:trace contextRef="#ctx0" brushRef="#br0" timeOffset="7579.4334">19252 5584 3096,'0'0'2709,"0"0"129,0 0-387,0 0-387,0 0-516,0-13-387,0 13-258,0 0-258,0 0-129,0 0-258,0 0 129,0 0-258,0 0 0,0 0-258,0 0-129,6 6-1935,-6-6-1677,0 0-258,0 0-258</inkml:trace>
  <inkml:trace contextRef="#ctx0" brushRef="#br0" timeOffset="8727.4992">8022 2873 22446,'0'0'0,"0"0"0,0 0 0,0 0 129,0 0 0,0 12 0,0 10 516,6 10-258,2 15 0,4 9 129,3 15-129,4 16-129,0 8 0,-1 6-129,-2 1-258,-3-4 129,-5-5 0,-5-7 129,-3-8-258,-10-14 129,-7-11 0,-6-15 0,-3-10 0,-4-16 0,-4-12 0,0-16-129,1-24 129,3-19-129,2-19 258,7-18-129,7-14 129,8-12-129,6-4 0,11 0 129,7 5 0,7 4 0,6 7-129,8 13 129,5 10 0,3 16 129,4 13-129,0 12 129,4 17-258,-3 20 129,1 18 0,-7 28-258,-5 19 258,-6 15-129,-9 12 258,-7 7-258,-11 7 129,-8-1-129,-11-6 0,-7-6-258,-11-11 0,-5 0-774,-11-25-1032,7 9-774,-12-27-1548,12-4-516,0-22-258,14-4 0</inkml:trace>
  <inkml:trace contextRef="#ctx0" brushRef="#br0" timeOffset="9079.5193">8825 2684 10320,'11'-64'5031,"-7"49"-387,-6-5-258,2 20-3483,-17 20-129,6 21-129,-5 16-129,1 19 129,-5 13-387,0 18 129,5 14-258,0 2 129,7-4-129,5-8 0,3-12-129,8-10-387,7-16 387,2-17-387,8-13-129,-5-29-2064,11 2-2064,-5-16-387,7-8-129,-5-21-258</inkml:trace>
  <inkml:trace contextRef="#ctx0" brushRef="#br0" timeOffset="9439.5399">9235 3006 8514,'1'-111'4773,"-6"63"129,-5 22-129,-10 1-2193,2 21-1806,-5 4-129,3 21-129,-2 10 0,1 13 129,2 7-387,7 4 0,5 1-129,7-1 0,7-1-129,7-6 129,6-5-129,4-5-258,1-5 258,2 1 0,-2 0 0,-2-1 0,-4-2 0,-5 1 0,-5 0-129,-4-1 129,-5-2-129,-2-2 0,-6-5 0,-7-2-129,0 1-387,-7-12-516,6 6-2580,-13-15-1032,7 0-129,-6-19-387</inkml:trace>
  <inkml:trace contextRef="#ctx0" brushRef="#br0" timeOffset="9711.5554">9385 2632 12771,'56'-32'5031,"-23"34"0,-3 13-516,4 25-3999,1 16 0,-2 19 129,-5 16-516,-10 18 129,-4 13-258,-11 7 258,-5-1-387,-10-2 129,-6-7-129,-5-7-258,-2-12 0,-3-20-516,11-12-3741,-8-20-387,6-13-129,-1-23-387</inkml:trace>
  <inkml:trace contextRef="#ctx0" brushRef="#br0" timeOffset="10591.6058">11496 3379 6321,'-10'17'4773,"1"-13"-129,5-10-387,4 6-2322,-11-33-1032,11 9-258,-4-10-129,4-3-129,0-10 0,4 4 129,4-3-258,4 3-129,3 3 0,4 6 0,3 9 0,7 15 387,-2 10-387,3 17 129,0 19 0,-2 17 0,-3 17-129,-2 13 129,-8 13-258,-5 5-129,-8 6-129,-4-5-129,-13-3 129,-8-3 0,-6-10 0,-7-14-129,-2-13 258,-2-14-129,4-13 258,1-14 0,9-15 129,10-6 0,7-16 129,9-5-129,10-2 129,12-2 0,8 0 129,9 3-129,3 5 0,5 7 0,0 5-129,-1 6 0,-5 2 0,-2 9-129,-8 5 0,-8 2-129,-3 5-258,-12-2-129,-1 8-1161,-7-16-3225,0-11-129,0 0-387,-7-3-516</inkml:trace>
  <inkml:trace contextRef="#ctx0" brushRef="#br0" timeOffset="11183.6397">12104 2554 2451,'11'-16'4773,"-6"4"-258,-5 12-129,7-32-2451,4 23 0,-9-12-387,6 9-258,-8-9-258,3 9-258,-6-4-129,3 16 129,-16-17-387,4 15-129,-7 0 0,-2 5-129,-4 8-129,0 11 129,-2 4-129,1 9-258,4 2 258,4 8 0,8 2-129,6 0 129,5-3 0,12-3 0,9-1 0,5-6 129,6-4-129,5-6 129,2-2-129,1-3 129,-3-2-129,-1-1 129,-6-3-129,-6 0 387,-4 1-258,-11-1 258,-5 1-258,-5 0 258,-12 0-258,-6 4 387,-5-6-387,-5 2 0,0-7 0,-2 1 0,2-6 0,3-2-258,3 0 0,5-5-516,17 5-3096,-18 0-1419,18 0 0,-11 0-774</inkml:trace>
  <inkml:trace contextRef="#ctx0" brushRef="#br0" timeOffset="18667.0677">8032 2866 1806,'-1'-15'4128,"1"15"387,0 0-258,-9-2-1806,4-10-516,5 12-645,0 0-129,0 0-129,0 0-387,0 0 0,0 0-129,-2 14 0,2 2-129,0 7 258,3 4-387,3 11 258,-2 1-258,4 4-129,-1-1 0,1 4 0,2-2-129,-2 1-258,2 4 258,-1-5-129,-1 4 129,0 3 129,-3 2-129,1-2 129,-1-1-129,-1-3 129,0 3-129,-4-6-129,2-3 129,-1-1-129,1-1 129,-2-4-129,0 1 258,0 0-258,-1-4 129,-3 1 0,0-1-129,-1 0 129,-2-4 0,1-3 0,-2-3-129,-1-1 129,1 1 0,-2-2 129,-2-4-129,1 2 0,-4-5 0,3 2 0,-1-5 129,-2-2-129,3-6 0,-1-2 129,1-7-129,1-5 129,-2 1-129,1-5 129,-2 1-129,2-4 0,-2 2 129,-1-3-129,1 2 0,1-4 0,0-4 0,2-4 0,3-4 0,2-1 0,1-5 0,4-1 0,1-5 129,0 1-129,3-1 0,1 0 129,-1-1 0,-1 0-129,1-2 129,2 2 0,-1 0-129,-2 0 0,3 1 0,0 0 0,1 0 129,1 3-129,-1-6 129,1 3 129,1 0-129,-1 0-129,1-1 0,0 2 0,1-4 129,1 2-129,1 0 0,1 1-258,0 3 387,-1 1-129,4 4 0,-2 0 0,0 8 129,0 3-129,-1 6 0,2 7 129,-3 2-129,5 1 0,-2 5 129,3 0 0,2 2-129,0-1 0,1 0 0,-1 1 129,1 0 0,-3 1-129,1 2 0,0 1 0,-2 0 129,-2 3-129,2 6 0,-1 3 0,-1 1 0,3 0 0,-1 0 0,-1 3 0,2 2 0,-1 3 0,-3 3 0,3-2 0,-3 5 0,-3 2 0,-2 5 0,-1 1 0,-3 2 0,-1 2 387,-1-3-387,-1 3 387,-1-1-387,0 3 258,0 0-129,-1-1 0,-2 1-129,-2-2-258,0-1 258,-1-1-387,-1-1 387,-1-2-258,-2-5 258,1 4 0,-3-3-129,-1-4 129,2 3 0,-3-2 0,-1 2 0,1-7-129,-2 3 129,0-6 0,1-1 0,-2-2 0,0-3 0,-1-3 0,1-3 0,-1 0 0,3-3 0,0-2-129,5 0-129,0-2-387,10 0-2064,0 0-2322,0 0 0,-3-12-645,3 12-258</inkml:trace>
  <inkml:trace contextRef="#ctx0" brushRef="#br0" timeOffset="25803.4759">19220 5690 4386,'0'-11'4902,"0"11"-129,0 0-129,-13-19-2193,13 19-774,0 0-645,0 0-129,-6 10-387,1 7-129,-3 8-129,-3 13-129,-2 8 0,-4 12 0,-2 13-258,-1 8 129,1 9 129,1 1-129,3-1 0,4-4 0,6-4 129,2-6-129,3-10 0,8-7 0,4-11-129,4-9 258,2-9-258,3-5 258,-2-10-258,4-5 0,-2-3-258,-4-10-1677,0-1-2451,-3-9-387,0-2-258,-4-10-516</inkml:trace>
  <inkml:trace contextRef="#ctx0" brushRef="#br0" timeOffset="26387.5092">19547 6025 6837,'11'-30'5031,"-11"13"-129,0 17-387,-12-20-2580,3 18-903,-9-2-129,2 4-258,-5 4-258,0 6-129,1 2 0,0 3-129,3 6-129,4 3 129,4 0 0,2 0 0,4-1-129,3-2 0,3 1 0,5-3 129,4-4-258,-1-3 258,4-3-258,2 2 129,5-1 0,0-1 0,2 3 129,0-2-258,0 3 258,0-2-258,1 3 258,-5-2-129,-3 0-129,-3 1 129,-4-2 0,-3 1 129,-3 1-129,-4-2 129,-1 0-129,-9 2 0,-3-1 129,-4-1-129,-3 1 0,0-6 0,-2-2 129,1-1-129,1-3 0,2-3-129,2-5 0,1-4-129,4 5-516,-6-12-2064,9 10-1935,-1-4-129,9 13-645,-10-23-129</inkml:trace>
  <inkml:trace contextRef="#ctx0" brushRef="#br0" timeOffset="26807.5333">19783 5791 5805,'-1'-16'5289,"1"16"-387,10-9-129,3 18-2709,-3-5-903,10 16-129,-2-3-387,5 12-129,-1 4-258,0 11-129,-3 2-129,0 5 258,-3 2-258,-4 0 129,-2 1-129,-4-1 0,-4 2 129,-2-6-129,-3-1 0,-7-4-129,-3-2-129,-4-7-258,0 1-387,-7-16-903,9 1-2838,-5-10-387,5-4-258,3-7-258</inkml:trace>
  <inkml:trace contextRef="#ctx0" brushRef="#br0" timeOffset="27463.5708">20181 5602 3096,'6'-2'3870,"-6"2"129,0 0-387,0 0-516,0 0-774,0-15-774,0 15-387,0 0-387,0 0 0,0 0-129,0-11-258,0 11 0,0 0 0,0 0 0,0 0-258,0 0 129,0 0-129,0 0 129,-2 10-129,2 8-129,0 5 258,0 12-258,2 12 129,2 13-129,-1 15 129,-1 12-129,1 8 0,-1 1 129,0 4-258,1-9 258,0-7-129,0-12-129,1-14 129,-1-12-129,1-13 0,0-9 0,-3-8 0,1-5-129,-2-11 0,0 10 0,0-10-387,0 0-903,0 0-3096,0 0-387,-7 0-387,7 0 0</inkml:trace>
  <inkml:trace contextRef="#ctx0" brushRef="#br0" timeOffset="41028.3467">20799 6239 3354,'0'-32'4902,"6"19"0,0 0-387,5 10-1677,-7-8-1290,13 11-387,-6-2-258,11 2 0,-1 0-258,8 2-129,3-2-129,5 2 0,1-2-258,2 0-129,-4-2 129,-5-3-387,-3 4-387,-11-11-2064,-4 12-1806,-13 0-645,0 0 129,-24 15-774</inkml:trace>
  <inkml:trace contextRef="#ctx0" brushRef="#br0" timeOffset="41191.356">20867 6418 7482,'-26'36'5031,"26"-36"129,11 5-387,6-14-3225,13 6-258,0-7-516,6 1-258,0 1-387,-1-1-645,5 9-3612,-7-10-645,-2 8-387,-4-6-645</inkml:trace>
  <inkml:trace contextRef="#ctx0" brushRef="#br0" timeOffset="41643.3819">21568 6137 6063,'-11'-48'4902,"10"17"-258,1-6-387,9-1-3483,1-4-129,12 7 0,-2-1-129,7 8 0,2 6-129,4 10 0,0 10-129,2 5 0,-4 16 129,-3 10-258,-4 9-129,-6 11 129,-10 4 129,-8 10-258,-8 5 258,-14 4-258,-9 5 0,-4-1 129,-5-4-129,0-4 0,4-10-129,3-9 129,11-11-129,5-11 129,13-16 129,4-11 0,13 0-129,6-11 129,8-4-129,4-4 129,7-1-129,-2-1 0,2 5 0,-3 0-129,-3 7-258,-8-4-645,4 9-3483,-15-1-387,0 3-129,-13 2-645</inkml:trace>
  <inkml:trace contextRef="#ctx0" brushRef="#br0" timeOffset="42199.4137">22020 5424 3354,'10'-53'5160,"-6"37"-258,-1 5-387,-3 11-1419,7 6-2064,1 16-516,-4 5 0,3 8-258,-1 6 0,0 4-129,0-3 129,0-1-258,-3-6 129,0-7-129,-1-9 0,2-8 0,-4-11 0,0 0 0,7-8 0,0-14 0,1-6 129,3-7-129,-1-3 0,1 1 0,4-4 0,1 7 129,0 5-258,0 7 258,0 7-129,0 10 0,2 5 258,0 5-258,-4 11 258,0 5-129,-4 4 129,0 5-258,-1 4 258,-2 1-258,-3 1 129,1-5 0,1 0-258,-2-5 258,0-3-258,-1-6 129,-2 1-258,-1-18-387,8 23-3612,-8-23-516,-2 10-258,2-10-645</inkml:trace>
  <inkml:trace contextRef="#ctx0" brushRef="#br0" timeOffset="47146.6965">15733 7811 1032,'0'0'3612,"6"-4"-258,-6 4-1032,3-12-258,-3 12 0,0 0-387,0-11-129,0 11-387,-9-7-516,-4 5-129,-1 4-387,-6 6-129,-5 6-129,-8 5 129,-3 3-258,-2 3 129,-4 1-129,5 1 129,0-5 0,6 3 0,3-7 129,12-2 0,8-1 0,8-15 129,2 21 0,11-16 0,10 4 0,2-3 129,6 3 0,2 2 0,1 4 0,-3 2-129,0 1 129,-8 4-258,-4 1 129,-5 1-129,-6-1 0,-4 2 0,-4-2 129,-5 0-258,-5-1 129,-5 0-129,-7-2 0,-5 2 0,-7-6-129,-6 4 0,-4-6 0,0 1 129,0-6-129,4-1 258,5-4-129,9-3 129,9-1 129,17 0-129,0 0 129,8 0-129,12 0 129,5 4 0,3 11-129,4 6 258,-4 9-258,0 8 129,-5 8-129,-3 7 129,-4 3 0,-5 5-258,-3-4 129,-1-1-129,-4-7 0,6-2-1161,-7-10-2709,3-10 0,-1-7-516,5-13 0</inkml:trace>
  <inkml:trace contextRef="#ctx0" brushRef="#br0" timeOffset="47395.7109">15867 8312 3354,'26'-72'4644,"-17"43"-387,-1 12 0,-8 17-3225,0 0 129,0 17-387,-1 20-129,-8 8-129,5 11-129,-3 0-129,4 4 0,2-6-129,1-3-387,4-4-3225,-1-10-516,2-10-516,1-9-516</inkml:trace>
  <inkml:trace contextRef="#ctx0" brushRef="#br0" timeOffset="47615.7234">16317 8575 3096,'41'15'4515,"-27"-4"-387,-5 3-129,-6 6-1806,-3-3-1419,-3 5-774,-5 7-1677,-3-5-2193,-6-2-129,3-1-387,-2-6-129</inkml:trace>
  <inkml:trace contextRef="#ctx0" brushRef="#br0" timeOffset="47807.7343">16867 8584 6708,'74'-9'4773,"-47"6"-387,-6 1-258,-7 1-3096,-4 2-1806,-10-1-3225,0 0-258,9 7-129,-9-7-516</inkml:trace>
  <inkml:trace contextRef="#ctx0" brushRef="#br0" timeOffset="47983.7445">17610 8465 6966,'47'-1'4773,"-32"0"-516,-7-1-387,-8 2-3354,9 0-3612,-9 0-903,0 0-129,12-1-774</inkml:trace>
  <inkml:trace contextRef="#ctx0" brushRef="#br0" timeOffset="48490.7734">18586 8035 7353,'13'-32'4644,"-6"18"-129,3 8-516,-10 6-3096,18 3-387,-8 14-129,1 8-129,-4 5-129,1 8-129,-3-1 129,-2 2-129,-1-4-129,-2-4 129,0-8 0,-4-6-129,4-17 0,-6 12 129,6-12-129,0-12 129,2-6-129,6-7 129,1-3-129,5-7 129,0 4 0,4 2 129,0 3-129,1 4 0,2 7 0,-1 8 0,-4 7 0,1 9 0,-5 11 0,-2 4-129,-3 5 129,-2 3 0,-3 4-387,-2-3-645,0-1-2838,0-3-516,1-8-258,-1-6-129</inkml:trace>
  <inkml:trace contextRef="#ctx0" brushRef="#br0" timeOffset="49038.8049">19110 7702 5289,'28'-36'4902,"-14"24"-516,3 8 0,-3-3-2967,9 7-516,-5 0 0,5 14-387,-2-1-258,-1 3 0,-5 4 129,-4 2-258,-7 5 129,-4 4-129,-9 7 0,-9 1-129,-3 2 387,-2 5-387,3 2 0,2-2 0,6-2 0,7-6 0,5-5 0,7-7 129,8-7-129,6-6 129,2-4-129,2-6 0,-2 0 129,-1-2-129,-2 3 0,-4 2 0,-4 4 129,-3 6-129,-5 1 0,-2 8 129,-2 1-129,0 6 129,-3 2 0,-1 2-129,-1 1 0,-1 0 129,0-2 0,-2 3-129,-5 0 0,-3-1-258,-4 1-129,-12-5-516,-4 12-2451,-20-11-1290,-10 3-258,-14-6-387,-13-6 129</inkml:trace>
  <inkml:trace contextRef="#ctx0" brushRef="#br0" timeOffset="49731.8445">15639 7886 3225,'0'8'4515,"11"-6"0,2-1-129,1-2-2451,8 1-645,-3-11-387,5 3-387,-1-8 129,1 1-258,0-3-258,1-2 129,-5-3-258,-2 2 129,-3-1-258,-5 0 258,-5 5-258,-5 0 0,-5 3 129,-9 3-129,-6 7 129,-6 4-129,-5 5 129,-2 11 0,-2 8 129,2 6-129,2 10 0,4 6 129,7 4 0,7 5-129,8-1 129,5-2 0,8-3-129,12-3-129,7-5-516,2-14-3612,15-5-129,6-10-258,14-7-387</inkml:trace>
  <inkml:trace contextRef="#ctx0" brushRef="#br0" timeOffset="50422.884">18279 7885 4257,'10'23'5031,"1"-17"0,13-4-516,3-7-1419,14 0-1935,5-14-387,5 3-387,2-5 129,-1-1-387,-6-3-387,-8-1 387,-10-1-516,-14 2 258,-14 0-129,-10 3 129,-15 4-129,-9 5 129,-11 6 258,-3 7-258,-4 10 516,3 14-129,5 8 0,11 9 129,5 8-129,13 5 0,12 4 0,9 3-129,10-7-129,9-2 0,4-5 0,5-10-129,5 3-1290,-9-14-2967,5-5-129,-7-6-774,-1-4 0</inkml:trace>
  <inkml:trace contextRef="#ctx0" brushRef="#br0" timeOffset="53024.0328">18899 9557 1,'59'-47'4256,"-19"23"388,12 1-387,6 4-1548,6-7-774,18 10-516,0-4-516,12 10-258,1-1-258,8 8-129,-2 3-129,2 7 0,-1 10 129,-7 10-258,-6 4 0,-5 14 0,-11 5 0,-8 8 0,-10 6-258,-13 2 258,-12 4-129,-15 3 258,-14-2 258,-11 1-258,-17-2 0,-14 0 129,-16 0 0,-13 3-129,-12-7 129,-15-2-129,-12-4-258,-12-6 258,-9-3-129,-9-9 129,-6-6-129,-5-7 129,-4-9 0,1-5-129,-1-8 0,8-7 0,6-6-129,5-11 0,16-11 0,8-14-129,17-9 129,12-11-129,20-8 258,17-6-258,14-6 129,17-1-129,14 3 129,8 2 129,17 7-258,10 3 129,7 5 0,10 1 129,6 5 0,7 4 0,8 5 129,6 2-129,7 4 0,2 6-129,3 5 129,2 4 0,-2 8-129,-11 1-258,-5 12-903,-16-2-2451,-12 4-645,-10 4-129,-15 0-129</inkml:trace>
  <inkml:trace contextRef="#ctx0" brushRef="#br0" timeOffset="53940.0852">15585 8860 774,'0'0'3870,"0"0"129,0 0-1548,0 0-129,6-7-129,10 7-258,1-13-129,13 9-645,2-10-258,9 8-129,2-9-387,5 4-129,-1-1-129,-3 2 0,-9 2-129,-6 4 0,-7 4-258,-13-3-258,-4 10-903,-12 1-2322,-7 5-645,-9 0-258,-5 4-387</inkml:trace>
  <inkml:trace contextRef="#ctx0" brushRef="#br0" timeOffset="54172.0985">15549 9003 3612,'0'0'4644,"6"7"-387,12-7 258,1-16-2580,14 8-774,-1-9-387,8 5-129,-3-5-129,1 4-387,-5 1 0,-4 1-387,-3 11-645,-13-8-1677,-2 8-1677,-11 0-516,0 0 0,0 0 1</inkml:trace>
  <inkml:trace contextRef="#ctx0" brushRef="#br0" timeOffset="58511.3467">16213 8997 3870,'4'36'4257,"-2"-13"0,-1 6-129,3 7-2967,-4-1 0,8 10-387,1-2 0,10 6-129,3 1 0,13 6 129,11 2-129,18 3-129,8 0 0,15 4 129,8-5-129,13 2-129,7-5-129,5 1 129,-5-6-129,-2-4 0,-10-4-258,-8-5 129,-10-4 0,-14-4-258,-12-5 129,-15-6-516,-8-3-516,-18-10-3225,0-2-258,-18-5-387,0 0-516</inkml:trace>
  <inkml:trace contextRef="#ctx0" brushRef="#br0" timeOffset="58863.3668">17747 9871 8901,'-11'0'4902,"11"0"-258,0 5-258,12 4-3870,9-1-129,7 6 0,0-3 129,5 7-258,-2-3-129,-2 5 0,-1 3 0,-6-1 0,-3-1 129,-2-1-129,-5 1 129,-3-1-129,-4-3 129,-2 0-129,-3-5 129,-3 4-129,-9 0-129,-7-2-129,-10 6-129,-14-5-516,-4 11-2709,-18-9-1161,-7 7-129,-13-9-387</inkml:trace>
  <inkml:trace contextRef="#ctx0" brushRef="#br0" timeOffset="59419.3986">16427 9115 1161,'3'-25'4644,"-3"13"0,3 2 129,-3-5-1935,0 15-774,0-14-774,0 14-258,0 0-258,0 0-387,-16 7 0,4 7-258,-9 3 0,-3 0 0,-4 4-129,-4 0 0,-1-2-129,0-5 0,2-2 129,3-2-129,6-3 0,4-2 0,7 1 129,3 3-129,5 5 129,3 4 0,0 6 129,4 5-129,1 6 0,1 5 0,-1 4 129,0 2-129,1 6-387,-6-6-1935,5 7-1935,-3-4-387,-1-3-258,-1-5-516</inkml:trace>
  <inkml:trace contextRef="#ctx0" brushRef="#br0" timeOffset="77739.4463">11583 2484 3225,'-14'-17'4386,"4"2"0,10 2 129,5 1-2193,4-17-903,14 3-129,2-15-258,13-2 0,3-8-258,11 2 129,1-4-516,5 7 258,0 3-516,1 6 258,1 10-258,1 11-129,1 14 129,1 6-129,1 13 129,1 12-129,1 13 129,-3 8-258,-5 11 258,-3 13-258,-10 7 129,-4 15-129,-14 7 258,-6 6-129,-11 11 0,-6 3-129,-5 5 129,-9 3 129,-6 0-129,-7-2 0,-3-1-129,-10 0-258,-5-2 258,-9 0-129,-7-2 129,-8-8 0,-7-1 0,-7-7 0,-10-8 129,-5-7 0,-3-12 129,-3-11-129,-3-18 129,-4-13-129,-1-27 129,2-17 0,5-29 0,8-25 258,5-26-129,9-19 0,14-16 0,16-16 0,15-9 129,19-6-129,15-6 0,18-2 0,18-7-258,21-9 0,13-4 0,13 3 0,8 13 0,0 11 0,1 21-258,-8 20-129,-4 32-774,-24 20-2838,-5 39-1032,-15 10 129,-11 20-774</inkml:trace>
  <inkml:trace contextRef="#ctx0" brushRef="#br0" timeOffset="84486.8324">2060 7256 3483,'-10'-8'5160,"-3"5"-387,13 3 0,-10 0-2322,-1-1-903,11 1-387,0 0-258,0 0-129,0 0-258,15-6 0,-4 0-129,7 2 129,3-3-129,5 5 0,1-5 0,9 5-258,-2-4-129,1 2 0,-3-1 0,2 0-129,-7 1 129,1-4-129,-5 1 0,-5-1 129,-6 3 0,-2-3-129,-1 4 0,-9 4-387,0 0-516,0-17-1935,0 17-2064,-13 0-129,2 10-516,-6-3 0</inkml:trace>
  <inkml:trace contextRef="#ctx0" brushRef="#br0" timeOffset="84838.8524">2094 7385 5547,'0'0'5547,"0"0"-387,0 0-258,0 0-1419,0 0-2322,0 0-387,13 0-258,-1-4-129,6 0-258,10-5 0,2 1 0,5-1-129,1-2 0,-1 2 0,-2 1 0,-5 1-129,-3 2 0,-10 5 129,-2 0 0,-3 0 0,-10 0-129,12 2-129,-12-2-258,10 10-1290,-10-10-3096,0 0-258,0 0-258,0 0-387</inkml:trace>
  <inkml:trace contextRef="#ctx0" brushRef="#br0" timeOffset="87354.9963">5891 7754 2322,'6'-12'4644,"-6"12"258,0-15-258,0 15-2193,-4-2-1032,4 2-258,-13 0-129,13 0-516,-23 19 129,8-3-516,-5 3 258,2 5 0,-2 6-129,-1 2 0,2 2 0,4 3-129,1 4 0,7 0 0,4-2-129,3 1 0,7-2 0,6-3 0,3-4 0,6-3 129,0-8-129,4-5 129,1-9 129,5-6-129,0-5 129,5-11-129,4-12 129,0-5-129,1-4 129,-1-7-258,-4 1 129,-4-3-129,-6 2 129,-6 2-129,-11 7 0,-7 3 0,-5 3-129,-11 5 129,-7 5-129,-8 3 129,-5 5-129,-5 2 0,-2 5-129,0 1 129,2 3-129,3-1-387,6 4-645,1-3-3096,14 3-387,2-3-516,12 0 0</inkml:trace>
  <inkml:trace contextRef="#ctx0" brushRef="#br0" timeOffset="87695.0159">6029 7497 7740,'-24'-44'5160,"13"27"-387,11 17 0,-14-1-3483,14 18 0,0 12-774,1 19-129,1 10-129,-1 19 129,-1 12-129,0 8-129,-1 6-129,-4-1 129,-1-4-129,-3-9 0,2-8-129,-1-15 0,2-16 0,0-14 0,3-11-129,2-12-129,1-1-129,-3-20-2451,3 8-1548,0-22-516,3 10-129,0-6-387</inkml:trace>
  <inkml:trace contextRef="#ctx0" brushRef="#br0" timeOffset="88319.0516">6890 7761 4773,'10'-14'5160,"-10"14"0,3-12-645,-3 12-2064,-1-11-1032,1 11-258,-9-9-516,0 9-258,-4 0-258,-3 9 0,-6 6 0,-1 7-129,-4 7 258,-2 11-258,0 5 129,3 8-129,5 2 258,6 2-258,10-2 0,5-4 0,14-9 0,8-6 0,8-11 0,6-8 0,8-9 129,1-8-129,0 0 0,-3-7-129,0 0-645,-11-13-2709,-2 5-1161,-10-3-387,-3 0-387</inkml:trace>
  <inkml:trace contextRef="#ctx0" brushRef="#br0" timeOffset="88543.0644">6721 8024 10191,'-13'0'5289,"13"0"-387,22-6 0,2-6-4386,9 1 0,-1-1 0,4 3-258,-5 1 129,-5 2-387,-3 3-387,-11-5-3483,3 8-903,-15 0-516,12 0-387</inkml:trace>
  <inkml:trace contextRef="#ctx0" brushRef="#br0" timeOffset="89083.0953">7679 7517 10191,'4'-17'5418,"-4"17"-645,0 10 0,-6 16-3741,6 17-387,0 10-258,1 18 0,3 9-129,2 8-129,0 3 0,3-1-129,0-9-129,-3-10 0,2-9-258,-6-18-258,8-2-1419,-10-24-2838,0-18-129,0 0-387,0 0-129</inkml:trace>
  <inkml:trace contextRef="#ctx0" brushRef="#br0" timeOffset="89699.1305">7718 8245 5547,'12'5'5289,"-3"5"-387,-9-10-129,0 0-2580,0 21-645,-11-19-516,1 5-387,-8-6-129,-2 1-258,-8-4 0,1-6 0,-5-8-129,1-6 0,3-12 0,2-7-129,5-12 258,7-9-258,7-10-129,7 0 129,7 1-129,10 2 0,4 4 129,4 7-129,8 9 0,2 8 129,4 12 0,5 3 0,-1 8 129,3 8-129,-2 10 0,-4 7 0,-3 14 0,-7 9 0,-7 7 0,-7 7 0,-10-1 129,-6 3-129,-2 1-129,-11-7-258,-2 3-516,-12-15-3225,6 1-774,-6-12-258,6-1-645</inkml:trace>
  <inkml:trace contextRef="#ctx0" brushRef="#br0" timeOffset="90031.1495">8270 7263 9159,'7'-27'5289,"-12"32"-258,-15 14-258,8 17-3741,-14 10-516,1 15 0,-3 11 0,5 11 0,0 6-258,7 2 0,6-1-129,9-4 0,4-6 0,13-10-129,5-8-258,7-13-129,10-6-1677,-3-24-2967,8-10 129,-4-10-645,2-15-258</inkml:trace>
  <inkml:trace contextRef="#ctx0" brushRef="#br0" timeOffset="90383.1696">8632 7693 9417,'-4'-48'5418,"-9"34"-387,1 11-129,-12 2-3999,5 2-387,0 11 0,2 8-258,2 1 0,4 5-129,3 5 0,6 2 0,2-1 0,6 4-129,5-4 0,4 1 129,5-2-258,-1-1 129,3-4-129,0 1 0,-2-3 0,-2-5 0,-4 1 0,-6-4 0,-5 2 0,-3-3 129,-4-1-129,-8-2 0,-2-1-129,-4-7-129,1 7-645,-9-17-2451,9 2-1161,-3-11-387,7 0-645,2-7 387</inkml:trace>
  <inkml:trace contextRef="#ctx0" brushRef="#br0" timeOffset="90723.1891">8761 7427 7740,'0'-34'5418,"3"19"-387,8 9-129,1 3-3612,11 13-129,3 8-387,8 14-129,2 11-258,0 14 0,-3 10-129,-5 8 0,-9 4 0,-9 7-258,-10-2 129,-12-1-129,-8-4 0,-5-10 0,-4-7-258,1-13-129,6-1-774,-5-23-3741,10-8-129,5-13-516,12-4-258</inkml:trace>
  <inkml:trace contextRef="#ctx0" brushRef="#br0" timeOffset="91410.2284">10092 7892 4902,'34'-44'5418,"-23"20"-129,-10-10-387,-1 12-1935,-10-14-1677,3 13-387,-13-1-387,4 9-129,-7 7-129,1 11-129,-2 18 0,0 11 0,3 8-129,2 10 0,2 3 0,6 1 0,2 1 0,8-7 0,1-11-129,6-8 129,6-11 0,5-14 0,1-4 0,2-13-129,3-11 258,-3-9-129,1-5 0,-4-3 0,-2 3 0,-5 4 129,-3 2-129,-3 8 0,-1 8 0,-3 16 0,0 0 0,2 15 0,-2 10 0,5 4 0,2 4 0,0 2 0,6 1-129,-1-7 0,4-2-129,0-13-258,6 3-903,-10-17-3483,7-2-258,-7-15-129,4-6-516</inkml:trace>
  <inkml:trace contextRef="#ctx0" brushRef="#br0" timeOffset="91659.2425">10303 7360 5547,'-3'-10'5418,"3"10"-387,0 0-129,0 13-2193,0 20-1548,1 3-387,5 18-129,-2 8-258,1 6 0,0 5-129,-2 2-258,2-3-129,-3-12-129,3-4-387,-5-25-1548,7-1-2580,-1-19-516,4-8-258,-1-12-258</inkml:trace>
  <inkml:trace contextRef="#ctx0" brushRef="#br0" timeOffset="92958.3168">10512 7657 6966,'-5'37'5418,"5"-16"-258,0-1-258,11 12-3483,-9-10-258,5 9-516,-2-7-258,1 2-258,0-7 0,0-2 0,-6-17-129,15 12 0,-5-12 0,0-10 0,1-4 0,0-9 129,-2-4-387,-1-7 258,-1-1-258,-4 2 258,-2 4-258,-1 5 129,-1 5 0,1 19 0,0 0 0,-9 12 129,9 12 129,0 2-129,3 6 129,3 1-129,2 0 129,3-6-129,-1-5 129,4-5-129,2-6 0,1-4 0,-1-5 0,3-2 0,-3-8 0,-1-4 0,1-5 0,-4 0 0,-2-1-129,-2-1 0,-2 2 0,-2 2 129,1 0-258,1 4 258,3 1-258,1 2 129,8-3 0,2-1-258,9 0 258,2-2-129,4 0 129,-1 2-129,-2-2 258,-5 2 0,-5 4 258,-7 4-129,-15 4 258,0 0 0,-8 9 0,-8 10 129,-5 3-129,2 3-129,-1 4-129,3 3 0,3-1 129,4-1-258,8-5 0,2-4 0,1-6 0,-1-15 0,15 10-129,-5-10 129,2-8 0,1-9 0,-1-3-129,-1-3 129,-1-6-129,-2 1 129,-1 4-129,-4 1 0,-1 11 0,-2 12 129,0 0 0,0 0-129,2 12 129,1 10 0,1 3 129,2 3-129,5-4 0,-2-1 0,2 0 0,3-5 0,0-5 0,2-2 0,0-6-129,-1-4 129,0-1 0,1-10-129,-1-3 129,-1-6-129,0-2-129,0-5 258,-2-3-129,-1-1 129,-5 5-129,1 0 0,-4 7 129,-1 7 0,-2 11 0,0 0 0,0 5 129,0 10 0,0 2 0,0 1-129,0 2 129,3-4-129,1-2 129,1 0-258,0-1 129,0 1 0,0 1 0,-2 1 129,2 1-129,-2 7 0,1 0 129,-1 8-129,-1 2 0,0 3 129,-1 1-129,-1-1 0,0-1 0,-2-4 0,-6 0-129,-2-4 129,-3-4 0,-2-4 0,-2-2 0,-1-3 0,-1-1 0,2-2 0,3-1 0,4-7 0,10-4 0,-12 0-258,12 0-774,-2-11-3354,5-1-516,4-5-645,7-1-129</inkml:trace>
  <inkml:trace contextRef="#ctx0" brushRef="#br0" timeOffset="93435.3441">11235 7817 5934,'0'0'5289,"0"8"-516,0-8-774,6 15-3354,-6-15 0,2 22 0,-2-9-645,0-13-645,5 24-2967,-5-24-1032,6 20-258,-6-20-516</inkml:trace>
  <inkml:trace contextRef="#ctx0" brushRef="#br0" timeOffset="93787.3643">11577 7758 6966,'6'-38'5418,"-6"38"-258,-6-17-258,6 17-3225,-16 3-903,16-3-387,-15 16 0,11 1-387,0 2 129,4 1 0,0 3 0,7 1-129,1 1 0,2 2 129,1-4-129,0 2 0,-2-3 0,1-3 0,-5-4-129,0-2 258,-5-13-129,0 16 0,0-16 0,-10 5 0,-1-2-129,0-3-129,2 9-2193,-5-9-2322,4 0-516,-1 0-258,11 0-387</inkml:trace>
  <inkml:trace contextRef="#ctx0" brushRef="#br0" timeOffset="94344.3961">12312 7991 8901,'20'-22'5418,"-12"17"-258,-8 5-387,0 0-3999,0 10-516,-2 14-129,-8 9-258,-2 0-129,1 13-1032,-6-9-3354,8 1-258,0-9-645,7-3-129</inkml:trace>
  <inkml:trace contextRef="#ctx0" brushRef="#br0" timeOffset="94659.4141">12745 7435 8643,'0'-13'5418,"0"13"-258,-8 9-516,6 16-4128,-1 5 0,2 12-258,1 3-129,0 5 0,0-1 0,3-1-258,1 0-387,-4-13-4257,4-2-129,-2-19-516,-2-14-387</inkml:trace>
  <inkml:trace contextRef="#ctx0" brushRef="#br0" timeOffset="94823.4236">12760 7295 8385,'-4'-63'5160,"4"50"-129,-1 1-645,1 12-4515,7 0-1677,-7 0-2580,10 22-516,-3 7-387,3 12-129</inkml:trace>
  <inkml:trace contextRef="#ctx0" brushRef="#br0" timeOffset="95122.4406">12872 7739 4386,'28'65'5418,"-12"-42"-129,1-19-645,3 1-2709,-2-16-1032,8-4-258,-4-13-387,0 1-129,-4-3 0,-5-1-129,-5 3 0,-6 5 129,-2 5-129,-8 7 0,-7 11 0,0 4 129,-3 14-129,0 7 129,3 5 0,6 5 0,3 0 129,3 1-129,3-3-129,6-6 0,3-5 0,-1-10-903,11 8-1935,-8-16-1935,-1 0-387,-10-4-258,0 0-129</inkml:trace>
  <inkml:trace contextRef="#ctx0" brushRef="#br0" timeOffset="95283.4498">12830 8037 7998,'-7'14'5289,"2"-1"-129,5-13-645,0 0-4128,20 1-4773,-4-5-387,7-1-387,5-4-387</inkml:trace>
  <inkml:trace contextRef="#ctx0" brushRef="#br0" timeOffset="95415.4574">13332 8027 7353,'24'5'5418,"-24"-5"-258,0 0-645,0 0-6450,-6-1-2838,6 1-516,-8-16-387</inkml:trace>
  <inkml:trace contextRef="#ctx0" brushRef="#br0" timeOffset="96206.5027">13829 7426 2193,'37'-46'5031,"-22"14"-129,-1 3-774,-13-16-1548,5 17-774,-12-9-129,-4 16-645,-13 1-387,-1 17-258,-8 6 0,0 25-129,-3 19-129,5 14 0,4 20-129,7 8 129,8 9-129,9 4 129,2 1 0,10-6-129,2-9 0,4-10 0,-3-16-129,-3-11-258,0-9-1161,-10-20-3225,-2-10-258,-10-13-387,1-12 0</inkml:trace>
  <inkml:trace contextRef="#ctx0" brushRef="#br0" timeOffset="96714.5318">13570 7728 8514,'2'-32'5031,"-2"32"-129,14 0-1161,-1 14-3096,-3 2 0,8 10-387,2 1 129,6 4-258,1-8 258,0 2-387,2-5 0,-1-6 129,-4-6-129,-2-2 0,-6-6 0,-3-6 0,-4-5 0,-5-8-129,-1-1-258,-3-6 387,-6-1-258,-6-2 129,0 8-387,-4-2 258,1 8-258,-2-1 258,9 12-129,8 4 0,0 0 0,0 10 258,14 2 129,8 5-258,5-1 387,4 6-258,-1-3 387,1 0-258,-7-2 387,-2 0-258,-5-6 387,-4-2 0,-13-9-129,0 0 0,0 0 0,3-10 0,-4-9-258,-1-3 387,-1-10-516,3-1 129,0-3-129,6-1 0,3 3-258,3 1-387,9 13-1419,-3-4-2838,7 15-129,3 1-258,7 8-258</inkml:trace>
  <inkml:trace contextRef="#ctx0" brushRef="#br0" timeOffset="97910.6002">14736 7561 9159,'-31'-17'5289,"8"12"-258,2 5-258,-6 6-3870,8 9-387,-4 7-258,3 7 129,1 5-129,5 2-129,4-3 0,4-2-129,4-4 129,2-4-258,10-10 258,4-6-387,3-5 129,3-4 0,1-6-129,-2-9 129,1-6-258,-4-6 129,-1 0-129,-5-2 258,-3 5 0,-1 2-258,-5 2 645,-1 7-516,0 15 516,0 0-129,0 0 0,10 8 0,-3 11 0,-1 3 129,2 2-129,0 3 0,-1 2 0,-2 0-129,1-3 129,-2 0-258,-2-9 258,3-4-387,-5-13 258,8 8-129,-8-8 129,16-15 129,-9-5-258,1-5 258,-1-4-258,1-1 129,-3 3 0,0 2 0,-3 4 0,1 5-129,-3 16 129,5-12 0,-5 12 0,7 9 129,-1 3-129,2 4 258,0-1-258,2 3 258,-1-1-258,1 1 129,-2-4 0,0-3-129,1-4 0,0-3-129,0-3 0,-1-1 0,-8 0 0,14-21 0,-8 5-129,-1-5 0,0-1 129,-2-2-129,0 4 129,-1 1-129,0 3 258,-2 16-129,4-12 129,-4 12 0,0 0 129,5 16-129,-1-2 258,1 3-129,-1 0-129,3-1 129,0-3 0,3 0 0,0-3-258,1-3 387,-1-5-387,2 1 129,0-3-129,0 0-129,1 0-129,-3-3 129,3-3 0,-2-6 0,1-2 0,0 0 0,-3-2 387,0 1-129,-2-2 387,-1 7 0,-4-5 0,-2 15 129,0-11 0,0 11-129,0 0-258,-5 1 129,2 15-258,2 9 129,0 5 0,1 12-129,0 11 0,1 7 0,2 10 0,0 2 0,0 3-129,2-4 0,-3-1-258,-2-8 129,0-4-129,0-12 129,-3-9 0,-6-8 0,0-9 129,-6-9 0,-4-5 258,-4-6-129,-9-3 129,-2-9 129,-8-6-129,-3-7-129,-2-7 0,3-9-129,6 0-516,1-13-1290,21 6-2709,7-5-387,18 5 0,13-1-645</inkml:trace>
  <inkml:trace contextRef="#ctx0" brushRef="#br0" timeOffset="98586.6388">15562 7221 6321,'7'-29'5547,"-7"12"-387,-4 5-258,-7-7-2580,11 19-1161,-23-18-516,9 18-258,-5 0-129,-1 12 0,-4 7-129,1 9 0,0 8-129,3 3 0,1 5 0,8 2 0,4 0 0,7-4 129,5 2-258,11-6 258,4-2-129,5 0 0,4 0 0,0-4 0,-4-3 129,1 0-129,-8-3 129,-7-3-129,-8-1 0,-6-4-129,-14-1 0,-11-5-1419,0 10-3483,-9-1 0,0 8-516,-6 1-516</inkml:trace>
  <inkml:trace contextRef="#ctx0" brushRef="#br0" timeOffset="111798.3945">11420 14364 2580,'10'-31'4128,"-8"7"-129,4-5-2451,8 6 0,-4-13-129,8 12 0,-7-10-387,5 10 129,-12-1-129,3 11-258,-9-5 0,2 19-129,-26-9-258,2 9-129,-7 3-129,-4 11-129,-4 7 129,-1 8-129,-2 7 0,4 8 129,4 3-129,5 3 0,7 2 0,8-5 129,6-7-129,8-3 129,8-12 0,9-4 129,6-6-129,8-3 129,1-2 0,6 4 129,3 1-258,-1 6 0,0 4 0,-2 2-129,-4 3 129,-6 0-129,-4 1 129,-7 1-258,-8-3 0,-5-3 129,-6 3 0,-11-1 0,-9 0 0,-8-1 129,-9 1-129,-6-1 0,-5-3 0,-2-7 129,1-5-129,1-11 0,7-1 0,6-11 0,8-6-258,4-11-645,16 4-3741,2-3-258,5 1-387,2 4-129</inkml:trace>
  <inkml:trace contextRef="#ctx0" brushRef="#br0" timeOffset="112099.4117">11803 14532 8256,'21'5'5547,"-1"-5"-645,7 0 0,1-7-4257,10 6 0,1-6-258,1 2-258,-3 0-129,-1 2 0,-5 2-129,-11 0-774,0 3-2967,-20-2-1161,1 20-129,-10-8-516</inkml:trace>
  <inkml:trace contextRef="#ctx0" brushRef="#br0" timeOffset="112263.4211">11793 14793 6837,'-14'16'5160,"14"0"-258,14-15-387,9-3-3612,14-1-258,5-6-387,2-3-1032,10 1-3741,-6 1-129,1-1-516,-3 2-387</inkml:trace>
  <inkml:trace contextRef="#ctx0" brushRef="#br0" timeOffset="112714.4468">12624 14460 6837,'-21'20'5289,"11"0"-258,-2 10-129,-3 1-3999,8 15-129,-3 0 129,5 12-387,-1-4-129,6 5-129,1-7-129,8-4 0,6-6-258,5-5 258,2-15-129,7-7 0,5-14 0,3-2 129,3-17-129,1-5 129,3-9-129,-3-9 0,-4-1 0,-1-9 0,-8-4-258,-7-6 0,-4 1 0,-10-1 0,-7 6 0,-8 3 129,-11 7-129,-8 11 0,-8 10 129,-7 11 129,-7 9-129,-1 4 0,3 10-387,-3-5-1032,15 7-3096,4 0-516,14-2 0,17-10-258</inkml:trace>
  <inkml:trace contextRef="#ctx0" brushRef="#br0" timeOffset="113022.4644">12930 14097 9030,'5'-54'5160,"-5"38"-258,0 16-1548,-7 5-2451,3 27-129,-7 12-129,1 16-129,-4 13-129,-4 18-129,-6 11 0,-1 14 0,-5 8-129,0-1 0,0-7-129,1-4 129,2-12-129,4-12 129,5-15-258,6-18 129,4-16-258,4-17-258,5-2-903,-1-20-3612,0 0-129,16-7-645,-7-10 129</inkml:trace>
  <inkml:trace contextRef="#ctx0" brushRef="#br0" timeOffset="114359.541">15775 14368 3999,'28'-38'4644,"-10"23"129,5 15-258,5 12-2838,-6 8-516,5 24 0,-5 11-258,0 17-258,-11 7-129,-4 15-129,-7-5 0,-6 3-387,-11-7 129,-7-9-387,-10-9 258,-5-14 0,-6-14-258,-1-18 258,-2-18 0,3-18-129,4-24 258,8-22-129,8-18 0,14-15 0,11-16 258,16-7-129,14-4 0,12 4 0,11 8 0,7 12 129,5 15 0,0 19-129,-3 20 0,-6 19 0,-5 18 0,-10 15 0,-7 19-129,-8 14 0,-7 8 0,-6 11 129,-5 0-129,-3 5 0,-5-4 0,-1-5-129,-7-3 0,-7-8-516,3 2-1677,-9-17-2451,-3-6-258,-2-11-387,2-6-258</inkml:trace>
  <inkml:trace contextRef="#ctx0" brushRef="#br0" timeOffset="114718.5615">16667 13800 8901,'9'-17'5160,"-9"17"-387,-6 10-258,-18 17-3612,6 19-129,-8 14-258,3 18-129,-2 14-129,-1 12 0,3 9 0,6 3-129,4-4 0,9-3-129,4-11 129,8-14-258,11-16 0,3-20-387,13-6-903,-3-24-3483,11-11 0,-1-14-387,6-17-387</inkml:trace>
  <inkml:trace contextRef="#ctx0" brushRef="#br0" timeOffset="115078.5821">17086 14320 4257,'7'-115'4902,"-9"76"0,-13 12-129,-5 25-2193,-10-6-1290,4 18-129,-8 5 0,8 15-258,-4 6-258,10 6-129,8 4-258,9 2-129,6-1 0,13 1-129,9-2 0,8-2 0,4-3 0,3-3-129,-3-1 129,-4-4 0,-5-3 0,-7-3-129,-11-4 129,-8-1-129,-5-8 129,-12-1 0,-9-2 0,-6-2-129,-4-3 258,-5-1-258,-1-4 0,-1-1-258,9 0-645,-3-18-3483,17-3-387,5-13-258,13-11-516</inkml:trace>
  <inkml:trace contextRef="#ctx0" brushRef="#br0" timeOffset="115342.5972">17195 13900 8514,'38'-39'5031,"-14"35"129,5 4-516,9 23-3741,-1 6-129,6 20-258,-8 9 0,-2 22-258,-10 4-129,-9 11-129,-10-1 129,-8 3-129,-13-2 0,-5-3 0,-6-4-129,-4-13-129,2-4-387,-6-21-1419,9 0-2580,6-17-645,6-12 0,6-13-258</inkml:trace>
  <inkml:trace contextRef="#ctx0" brushRef="#br0" timeOffset="115619.6131">18018 14407 8901,'39'-10'5160,"-23"4"-387,2 6-258,-6-12-3225,3 10-774,0-2-258,4 2-129,-3-4 0,4 3-129,-4 2 0,-1-1 0,-1 2-516,-14 0-3225,0 0-774,0 0-516,-5 14-387</inkml:trace>
  <inkml:trace contextRef="#ctx0" brushRef="#br0" timeOffset="115815.6243">17986 14708 9546,'26'9'5160,"-10"-9"-258,2-6-1290,6 6-2580,-5-9-387,4 5-258,-3 4-1419,-4 0-3354,-6-2-258,-10 2-516,0 0-645</inkml:trace>
  <inkml:trace contextRef="#ctx0" brushRef="#br0" timeOffset="125974.2053">19034 13689 5934,'-14'-48'4902,"10"22"-387,-2 1 0,-5-4-3225,4 15-129,-10 1-516,-2 13-258,-8 10-129,-5 12-129,-6 9-129,-1 4 0,0 5 0,2 3 0,8-3 129,8-4-129,9-2 129,11 0 129,6-3 129,15 0-258,7-3 258,8 1-258,0 0 129,4 2-129,-3-1 0,-5-2 0,-9-2-129,-9 3 0,-13-1 0,-6 0-129,-14 1 0,-11-3 0,-7 2-129,-7-3 0,-1-3 129,-2-4-129,7-1-129,2-7 387,8-4-129,7-3 129,8-1 129,6 0-129,10-2 0,0 0 0,5 17 129,5-4 129,0 6-129,2 5 0,1 5 0,0 4-129,-1 5 129,0 6 0,-2 1 0,-1 5-129,-2 2 0,-1 3 0,-4 3 0,0 3 0,-2 1-129,0 2 129,-2-4 0,-3 0 0,-2-6-129,0-4 129,1-8-258,1-10-387,5 1-1935,0-17-1935,1-5-387,-1-11-387,14-5 0</inkml:trace>
  <inkml:trace contextRef="#ctx0" brushRef="#br0" timeOffset="126470.2337">19305 14357 5934,'-30'7'5160,"13"15"-387,-1 12-129,-4-3-3096,10 18-387,-2-6-258,9 9 0,5-3-387,5-3-387,9-4 129,8-6-129,4-7 129,8-7-258,3-9 258,6-10-258,5-4 129,0-9 0,-1-13 0,0-3 0,-1-10-258,-5-7 258,-3-5-129,-10-9 0,-6-2 0,-8-5 0,-7 0 0,-7 3 0,-10 5-129,-10 8 0,-13 13 129,-10 11 0,-6 12-129,-7 12 129,1 7-258,1 9-129,8 9-645,2-5-3225,18 4-516,7-7-258,15 0-387</inkml:trace>
  <inkml:trace contextRef="#ctx0" brushRef="#br0" timeOffset="126770.2508">19592 13961 7611,'11'-37'4902,"-11"37"-129,-5-4-387,-15 11-3096,6 26-387,-10 11 0,1 23-258,-5 13-258,4 20 0,-3 6-129,5 9-258,0-3 129,3-3-258,3-8 0,1-16-129,2-12 0,2-22-516,5-3-1032,-3-27-2838,7-10-387,2-11-129,0-14-258</inkml:trace>
  <inkml:trace contextRef="#ctx0" brushRef="#br0" timeOffset="127634.3003">19989 13887 5289,'0'0'4773,"0"0"-258,0 0 129,0-12-2967,0 12-516,0 0-258,10 5-129,-10-5 129,20 3-258,-7-3 0,7 3-129,-1-2 0,2 4-129,0 3-129,-3 1 0,-3 6-129,-3 2-129,-6 3 129,-3 5-129,-3-1 129,-4 1-129,-3 2 0,-4 4-129,-3 1 258,0-3-258,-1 4 129,2 5 0,2 2 0,0 2 129,5-4-129,4 1 0,2-5 129,6-1-129,4-8 0,4-8 129,3-5-129,1-8 129,1-4-129,0 0 0,1-9 129,-3-6-129,-3 1 0,0 2 0,-4 0 0,-10 12 0,9-10 0,-9 10 0,0 11 0,-5 9 129,-3 7-258,-2 2 129,0 10 129,0 2-129,1 8 0,2 5-129,2 3 258,1 3-258,2 0 129,2 3-129,-1-2 0,0 0 0,-1-6 0,0-7 129,-3-7-129,0-6 0,-4-7 129,-2-5 0,-2-9 0,-4-2 0,-4-8 0,-3 0 129,-2-4 0,-3 0-129,0 0 129,0 0-129,0 0 0,4 0 0,2 3-516,1-3-774,12 8-3612,-5-4-129,9 6-387,6-10-645</inkml:trace>
  <inkml:trace contextRef="#ctx0" brushRef="#br0" timeOffset="148702.5053">18645 15748 5289,'-9'-57'5031,"4"40"-258,1 4-387,4 13-3096,0 0-387,-3 31-129,1 4-258,2 18 0,0 7-258,1 20 0,-1 0-129,0 7-129,0 0 0,0-11-129,0-9 129,0-9-129,1-13 258,2-15-258,0-6 129,1-9-129,0-5 129,-4-10 129,13 2-258,-4-2 258,5-4-129,4 1 129,6-1 0,11 1 0,11 1 0,11 2 258,13 2-258,12 2 0,10 0 0,13-3-129,5-1 129,4 0-129,-4-5 0,-3 1 0,-7-4 129,-4 3-129,-13 4 0,-13 1 0,-14 0 0,-10 4 129,-13 8-129,-8-6 0,-11 0 129,-14-6-129,0 0 129,0 0 0,-2-16-258,-5-7 387,0-23-258,-1-2 129,2-11-129,0-12 129,0-5-129,-1-8 0,-1-3 129,0 1-129,1 9 258,-4 5-258,2 8-129,-1 9 129,5 11-258,-1 6-129,3 16-645,-7-4-2322,10 26-1419,-8-6-258,2 15-387,-5 11-258</inkml:trace>
  <inkml:trace contextRef="#ctx0" brushRef="#br0" timeOffset="149662.5602">19075 15790 1806,'4'-34'4644,"-4"14"129,0 20-387,-7-21-1806,7 28-774,-9 0-774,8 20-387,-2-2-129,3 13-258,0 2-258,0 9 129,2-3-258,0 0 129,3-5 0,0-5 0,0-6-129,0-8 0,-2-6 129,-3-16 0,9 13 129,-9-13-129,11 0 129,-2-6 129,-1-2 0,3 0-129,-1 0 129,5 2 0,-1 0-129,4 5 0,0-1 0,2 2-129,2 2 0,3 2 0,3 1-129,3 2 129,1-2 0,2 2 0,-2-2 0,0-3 0,-4-1 0,-1 1 0,-5 1 0,-4-2 129,-4 0-129,-3 2 0,-11-3 129,13 0 0,-13 0 258,0 0-258,1-8 0,-1 8 129,-3-24 0,-1 4-129,-3-11 0,2-3 0,0-12 0,3-3 0,2-4-129,0 2 129,2 4-129,1 3 0,2 12-258,-1 5-645,5 20-3741,-9 7-129,0 12-516,-4 7-258</inkml:trace>
  <inkml:trace contextRef="#ctx0" brushRef="#br0" timeOffset="155242.8793">18649 15669 1161,'0'-13'2193,"0"13"-387,-2-14-129,2 14-516,-1-15-258,1 15-258,-2-18 258,2 18 0,-3-13 0,3 13 129,0 0 0,0 0 129,0-12 0,0 12-258,0 0 129,11-2-258,-11 2 0,0 0-129,6-11 0,-6 11 129,0 0-258,0 0-129,-4 17 0,-1 6-129,0 8-129,1 13 0,-2 8-129,3 12 0,0 4-129,2 14 258,1-5-387,-2 0 129,0-8 0,1-6 0,-1-6 0,0-11 0,1-9 0,0-11-129,1-3 258,0-10-129,0-1 129,0-12 0,3 13 0,-3-13 0,0 0 0,0 0 0,0 0 129,6-9-129,-6 9 0,2-15 129,-2 15-129,7-12 129,-7 12-258,7-13 258,-7 13-129,13-8 129,-5 6-129,4 0 258,2 0-129,8 2 129,6-4-129,12 1 129,9 0 0,10 3 129,5 0-129,6 2-129,3 2 0,3 0-129,2 2 129,-2 2-129,-3-1 0,-2-3 0,-1-4 0,-3 0 0,-4-3 0,-3-1-129,-5-2 129,-8-1 129,-5 0-258,-4 2 258,-7 0-258,-3 1 258,-3 3-129,-7-2 129,-3 3-129,-3-2 0,-4 2 0,-8 0-129,13 2 0,-13-2-387,7 9-774,-7-9-3225,0 0-387,0 0-516,13-1 129</inkml:trace>
  <inkml:trace contextRef="#ctx0" brushRef="#br0" timeOffset="155790.9107">20095 15582 2580,'-9'-14'4773,"1"8"129,8 6-258,-12-12-2193,12 12-774,0 0-129,-4 16-516,2 1-258,3 20-129,2 6-387,0 14 0,2 5-129,1 9 129,-2 2-258,1 8 0,-3-7-129,0-10 258,-2-6-258,0-9 129,0-6-129,0-7 0,0-9 258,0-10-258,1-6 0,-1-11-129,0 10 258,0-10-129,0 0 0,0 0 0,0 0-645,0 0-516,0 0-3354,0 0-129,0 0-387,0 0-258</inkml:trace>
  <inkml:trace contextRef="#ctx0" brushRef="#br0" timeOffset="161022.2099">19101 15588 1,'-18'-2'3869,"7"2"-128,11 0 0,-1 8-1806,1-8-903,0 0-645,2 14 0,1-2-129,-3-12-258,1 20 0,-1-9-129,0-11 129,-4 22 0,4-22 0,-6 13 258,6-13 129,0 0 387,0 0 0,-5-10 258,5 10-129,0-22 258,0 22-129,4-20 129,-4 20-387,0 0-129,0 0 129,5 7-387,-4 18-129,-1 4 0,0 11 0,0 2-387,1 3 258,1 1-258,0-5 0,0 0 0,-1-11 0,0-5-129,-1-6 129,0-3 0,0-16 0,0 13-129,0-13 258,0 0-258,0 0 258,0 0 0,8 0 0,0 0 0,3 0 0,2 1 0,3 3 0,3 1 0,3 1 0,4-2 0,2-2 0,4 1 0,3 0 0,3-1-129,1 1 129,0-2 0,-3 2 129,-3-3-129,-5 1 0,-3 2-129,-8-3 129,-3 1 0,-5-1 0,-9 0 0,8 0 0,-8 0 0,0 0 129,0 0-129,0 0 258,0 0-129,0 0 0,0 0-129,-2-8 129,2 8 0,0 0 0,-8-14-129,8 14 0,0 0 129,-10-15-129,4 2 0,1 0 0,1-4 0,1-7 0,2-5 0,1-10 0,0-3 0,5-1-129,2 0 129,0 4-129,-1 10 129,0 0-129,-1 12 0,-5 17 0,0 0-258,0 0-129,0 0-258,-11 5-1161,9 7-2451,2-12-387,-7 21-387,7-21 0</inkml:trace>
  <inkml:trace contextRef="#ctx0" brushRef="#br0" timeOffset="165046.4401">21365 17211 6837,'17'-57'5031,"-13"40"-129,-4 17-387,0 0-3354,14 19-516,-13 20-129,4 25 129,-5 17 0,0 19-903,-3 9 645,-4 7-516,-4 9 516,1-11-516,-1-3 387,2-24-258,3-8 0,2-29 774,4-50-774,5 63 0,-5-63-129,0 0 129,50 9 0,-50-9 129,57-22-129,-17 11 0,9-20 258,13 19 0,15 4 0,15-21 258,18 21-258,19-24 0,16 9-129,18-11-129,12 26 129,11-28 0,9 12-129,6 16-129,0-10 129,-8 17 0,-10-6-129,-15 17 129,-21-10-129,-25 19 0,-25-9 0,-29-10 0,-23 0 129,-45 0-129,0 0 129,0 0 129,-17-53 0,-21 23-129,-9-8 129,-2-10 258,0-14-516,2-13-258,5-13-129,9-29 129,8 9 0,8-20 387,8 2-387,3 7-258,3 10 387,0 24 258,2 20-387,-6 12-774,7 21-3870,-11 12-258,-5 11-387,-5 9-258</inkml:trace>
  <inkml:trace contextRef="#ctx0" brushRef="#br0" timeOffset="165754.4805">21537 17094 5547,'-2'14'5160,"8"2"-129,5 16-387,8 19-3354,-10 8-516,6 20-387,-9 5 0,1-1-258,-6-2 258,-1 0-129,0-3 0,0-19-387,0-59 387,4 66 129,-4-66-258,0 0-129,29 52 0,-29-52-129,0 0 129,58-24 129,-58 24-129,51-23-129,-51 23 258,62-29-129,-25 5 0,3 7 129,6 7 0,4 0-129,3 8-129,2-9 0,-2 1 0,1-2 0,-7 6 258,-7 2-645,-40 4 387,60 10 129,-60-10 0,27 1 0,-27-1 0,0 0 0,-10-9 0,-4 1 516,-4-27-903,-2 3 516,1-19-387,0 3 387,1-4-258,5 0 387,1 6-903,3 0 258,6 4-129,-4 7-1290,7 10-2580,0 9-774,0 16 0,0 0-258</inkml:trace>
  <inkml:trace contextRef="#ctx0" brushRef="#br0" timeOffset="166454.5206">22719 17028 5934,'-14'20'4902,"11"16"-258,-3 24-1032,0 1-2967,6 11 0,0 5-258,2 5-129,1 2-129,4-2 0,3-22 129,-3-4-387,-7-56 387,29 69 0,-29-69-129,44 32 258,-44-32 0,67-3 0,-67 3 129,79-1 0,-36-10-129,1-7-645,-1 6 516,-5 4-258,3 4-258,-3-2 258,-2-8 0,-10 8-516,-1 0 645,0 5 0,-25 1-129,43 0 129,-26-7-129,-5-2 129,0 0 129,-1-4 258,-1-4-645,-4-5 129,-2-14-258,-4 8 129,-4 1-129,-5-5 0,-2-10 0,-2 4 0,-1 0 258,-5 3-129,0-5 0,1 3 0,0-4-129,1 3 129,1 9-129,2-1-129,4 11-516,-4-7-2580,14 26-1290,-10-12-516,10 12 0</inkml:trace>
  <inkml:trace contextRef="#ctx0" brushRef="#br0" timeOffset="167090.557">22909 17287 1161,'0'12'4773,"0"1"-258,-2-3-387,-6-10-1806,8 16-1032,-9 3-516,5 11-387,-4 6 258,6 10-387,0-4 129,2 1-129,1-5 129,5-8-516,4-1 516,2-11-258,3-10-129,0 2 0,1-10 387,3-3-129,-4 2 0,4-5 387,-4 3-258,3-8-129,-3 9-258,3-7 516,-4 8-258,-1-2-258,0 0 0,-3 0-387,-2 0 258,-8 3-129,7-1 258,-7 1-129,0-19-129,0-3 129,-4 0-129,-1-1 258,-3-6-258,0 1 258,-2-2-129,0-2-1161,0 10-3096,0 7-645,-1 10-129,4 2-645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17:21:09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3767 2343 1548,'0'0'2838,"4"-15"-258,-4 15 387,0-11-516,0 11 0,0 0-387,0 0-129,-4-14-645,4 14-387,-14 0 0,14 0-387,-18 0-258,7 4 129,-3 1-258,0 10 0,-5 3 0,-2 6-258,-1 10 258,-2 10-258,1 14 258,5 10-258,2 8 258,7 5 0,8-3 129,4-1 129,11-4-258,10-10 129,7-15 0,7-14-129,5-17 129,2-15-258,2-8 129,1-17-258,-4-13 129,-4-6 129,-7-10-129,-5-8 0,-8-5 0,-6-2 0,-9-1 0,-5 1 0,-5 4 0,-7 3 387,-7 7-387,-5 9 387,-4 12-387,-4 10 258,-4 6-258,0 6 258,4 8-516,1 0-129,9 9-1290,-1-1-2967,13 6 0,10-12-903,-2 16 258</inkml:trace>
  <inkml:trace contextRef="#ctx0" brushRef="#br0" timeOffset="487.0278">3877 2007 1032,'0'-39'4257,"0"20"387,-3-3-516,3 22-645,-10-24-774,10 24-774,-8 0-774,5 14-387,-1 17 0,4 18-387,0 17-129,3 22-387,2 20 129,1 20-129,2 17 258,1-2-387,-2 7 0,-2-9-387,1-7 129,-5-20 129,3-14 129,-4-26-129,2-19-258,-2-22-387,4-13-2967,-4-20-129,0 0-387,11-13-387</inkml:trace>
  <inkml:trace contextRef="#ctx0" brushRef="#br0" timeOffset="1072.0612">5201 2184 8514,'2'-27'4773,"-8"12"129,-4 8-258,-10-5-3096,6 12-258,-9 0-645,1 15-129,-6 5-129,-1 15-129,-4 11-129,-1 6-387,4 13 129,2 10-129,6 7 129,10 5-129,11-3 258,7-7 0,16-5 0,8-12 258,8-8-129,4-20 129,4-11-258,-4-12 258,-1-7-645,-6-2-387,-3-8-129,-11-18-1806,-3 10-2064,-9-9-387,-5 4-129,-9-9-516</inkml:trace>
  <inkml:trace contextRef="#ctx0" brushRef="#br0" timeOffset="1268.0725">4999 2684 9030,'-15'-26'4773,"18"14"-129,9-7-387,7 6-3741,3-6-258,7 7 129,-3 0-129,0 8-129,-2 1-258,-7-5-1806,2 9-2580,-7-1-258,-1 2-516,-11-2-387</inkml:trace>
  <inkml:trace contextRef="#ctx0" brushRef="#br0" timeOffset="3236.1851">6139 2063 3999,'-15'-52'4644,"7"26"129,6 10-258,2-1-2064,4 17-903,5 5-516,10 23-387,0 10-129,7 16 129,-2 15-387,1 10-387,-3 13 129,-3 7-129,-7 2 0,-8-4-258,-4-10 387,-6-9-387,-10-15 387,-6-17 0,-4-21 0,-4-25 0,-3-29 0,2-28 0,3-25 129,7-23 129,7-26-129,9-21 516,7-13-387,14 2 258,10 8-129,7 16 387,5 21-387,5 19-258,1 41 645,1 29-774,-3 33 258,-2 29 0,-4 23-258,-6 14-129,-6 12 129,-8 10 0,-8-2-387,-8 0 258,-4-10-129,-10-14-387,-1-1-516,-11-21-2322,7-3-1419,-2-21 0,6-6-516,4-14-129</inkml:trace>
  <inkml:trace contextRef="#ctx0" brushRef="#br0" timeOffset="3531.202">6887 1380 11739,'28'-78'5031,"-28"78"-516,0 0 129,0 0-3999,0 54-645,-2 20 387,-5 13-258,-1 26 0,-2 13-129,2 14 0,-1-5 0,4 1-258,5-9 129,0-12-258,9-15 258,6-18-129,6-16 0,3-22-516,7-1-1290,-1-32-2451,7-11-387,-4-20-258,5-10-258</inkml:trace>
  <inkml:trace contextRef="#ctx0" brushRef="#br0" timeOffset="4208.2406">7496 1731 10707,'-8'-75'5160,"-7"44"-516,1 9 258,-7 8-3870,8 6-129,-7 8-258,5 14-258,-3 3-258,3 7 129,1 3-258,3 3 129,1-1-258,2-3 129,3-6-129,1-4 129,1-4 0,3-12 0,-1 16 0,1-16 129,0 0-129,0 0 0,0 0 129,0 0-129,0 0 0,0 0 0,0 0 129,-9 9-129,9-9 0,-10 7-129,10-7 129,-11 10-129,11-10 129,-10 17-258,6-6 258,1-1-129,3 1 129,0 6-129,0 2 129,4 0 0,4 2 0,-1-2 0,7-3 0,0 2-129,4-3 129,5 0 0,2-1 0,1-1 129,1 2-129,3 2 0,-2 1 129,0-2-129,-4 7 129,-3-1-129,-3 4 0,-5-1 129,-4 1-129,-6-2 0,-3 3 0,-3 0-258,-10-2 129,-4-3-129,-5-2 129,-6-5-258,-5-6 387,-2-5-387,0-4 387,-1-6-129,5-11-129,2-7 0,15 5-2709,-1-13-1419,14 6-774,1-10 258,6 4-1032</inkml:trace>
  <inkml:trace contextRef="#ctx0" brushRef="#br0" timeOffset="4516.2582">7730 1520 12900,'22'-50'5160,"-22"50"-258,62-26-129,-34 35-3870,6 26 0,1 14-774,1 17 129,-5 16-258,-3 21 0,-8 1 0,-8 10-258,-8-3-258,-7-8-258,-8 0 516,-4-3-516,-3-2-129,-7-20-1161,6 5-2580,-7-15-774,7-3 258,0-11 129</inkml:trace>
  <inkml:trace contextRef="#ctx0" brushRef="#br0" timeOffset="6584.3766">9331 1261 11223,'-9'-67'4515,"9"67"-645,9-50 258,-9 50-3483,0 0 258,52 77-774,-23-15 258,5 15-129,3 9-129,-1 6-129,0-5 0,-3-7-129,-5-12-129,-2-11-903,-7-25-3096,0-13 0,-6-16-129,1-6-387</inkml:trace>
  <inkml:trace contextRef="#ctx0" brushRef="#br0" timeOffset="6944.3972">9911 1177 10062,'0'0'4644,"0"0"-387,-42 5-258,42-5-3354,-45 70-258,21-21 0,-2 11-645,0 6 129,1 1-645,-4-9-129,10 0-387,-8-12 258,10-7-387,-2-12 516,9-5 129,-1-8 387,5-2 645,6 7 516,-3 10 387,8 11-129,-2 5 258,11 11-258,-6 2 129,11 7-387,-5 1 0,5-1-387,-3-14 129,0-4-645,-2-6 129,-3-9-516,0 0-1290,-7-17-2451,2-2-129,-6-13-645,0 0 258</inkml:trace>
  <inkml:trace contextRef="#ctx0" brushRef="#br0" timeOffset="7507.4294">9807 2104 8385,'10'-2'4386,"1"11"0,0 1-516,-1-8-2322,5 6-774,0-8 0,3 0-129,-4-5-258,1-8-129,-2-4-258,-3 1 129,-4-4-129,-5 6 0,-1 14 129,0-11-129,0 11 0,-14 20 0,5 6 129,1 6-258,4 7 258,2 2-258,2-2 0,3-3 129,8-7 0,1-9-387,5-5 387,1-7 0,3-8 129,1-1-129,0-10 0,1-5-129,1-6 129,-2-6 129,0-2-258,-4-6-129,-2 0-258,-2-1 516,-1 2-387,-4 2 516,-1 6-387,-2 6 516,-1 9-258,-5 12 129,17 0 387,-6 7-516,0 8 387,3 7-387,0 3 258,1 5-387,-1 2 387,-1 2-258,-5-1 0,0 1 129,-5-5-129,-3-2 0,0-5 0,-5-1 129,-1-6-258,-4-5-516,6-1-3483,-6-7-258,10-2-129,-16 0-774</inkml:trace>
  <inkml:trace contextRef="#ctx0" brushRef="#br0" timeOffset="8287.474">4097 4642 2967,'-10'-29'4257,"10"12"-387,0-2 129,0-2-2967,4 7 129,-2-4-387,0 6 0,-3 2-129,1 10-129,-17-4 129,4 12 0,-10 9 129,1 15-129,-4 6 129,1 20-258,1 8 129,3 14-258,5 5-129,7 2-129,7-2 129,4-3-258,14-7 0,9-15 129,7-14-258,10-20 129,4-15 129,2-11-129,4-15 0,2-16 0,-4-17 129,-3-13-129,-8-10 129,-8-8-258,-10-8 129,-11-1 0,-12 4 0,-15 3 0,-11 10-129,-11 17 129,-7 11 0,-6 14 0,-3 17 129,2 10-258,5 2 129,3 11-258,12 6-387,3-5-1161,14 9-2451,7-5-516,7 0 0,2-16-516</inkml:trace>
  <inkml:trace contextRef="#ctx0" brushRef="#br0" timeOffset="8543.4885">4113 4305 8256,'4'-77'4644,"-4"58"-129,0 19-387,-5 26-3096,2 23-516,3 24 0,0 21-129,1 23 0,1 23 0,3 9-129,-2 1 129,0-7-258,0-5 129,0-14-258,-3-17 0,0-23-129,0-20-258,-2-27-1290,2-12-2709,0-25-258,12 0-387,0-25-258</inkml:trace>
  <inkml:trace contextRef="#ctx0" brushRef="#br0" timeOffset="8935.5111">5647 4413 8385,'55'-32'5160,"-45"13"-258,-4 6-516,-10-4-3741,-6 10-258,-11 2 0,-9 5 0,-10 10-258,-10 12-129,-4 9 0,-6 9 0,2 10 258,2 4-258,11 6 129,11-1 0,15-2 0,14-4-129,11-7 129,16-9-129,8-6-129,10-7 129,8-8 0,0-6 0,4-5 0,-4-2 0,3-3-387,-11-1-645,3-1-3483,-15-5-129,-5 3-258,-16 1-387</inkml:trace>
  <inkml:trace contextRef="#ctx0" brushRef="#br0" timeOffset="9176.5248">5370 5131 9804,'-71'68'5031,"49"-44"-129,19 0 0,6-12-3999,20 0-387,12-7-129,10-2-129,7-3 0,6-8 0,1-4-129,3-2 0,-7-1-129,-3 1 0,-11-1 129,-8 3-258,-8 7-129,-7-7-774,-3 12-3741,-15 0 0,0 0-645,0 0-516</inkml:trace>
  <inkml:trace contextRef="#ctx0" brushRef="#br0" timeOffset="9795.5602">6455 4318 4644,'-38'-60'4773,"37"28"-129,5 1-129,19 13-2967,2 0-258,16 25-258,0 19-387,5 25-129,-3 17 0,-1 17 0,-8 14-258,-10 12-129,-13 5 0,-11 0 0,-18-14 0,-11-10-129,-11-17 0,-8-16 0,-7-23 0,-1-22 0,1-20 129,4-31-129,9-27 129,9-25-129,14-25 0,17-19 0,13-10 0,19-5 129,16 8-258,9 12 129,9 14 0,1 27 0,-2 24 0,-5 30 0,-9 21 0,-11 16 0,-11 22 0,-13 15 0,-8 18 0,-6 6 0,-8 10 0,-7 0 0,-3 0-129,-3-8-129,2 2-774,-8-21-2580,14-2-903,-1-22-516,10-10-258</inkml:trace>
  <inkml:trace contextRef="#ctx0" brushRef="#br0" timeOffset="10067.5757">7020 4160 6450,'50'-105'4902,"-35"63"-258,-3 13-258,-6 3-3225,-6 26-258,0 0-387,-3 35 0,-7 13-258,-5 16 0,3 13-129,-3 17 129,0 5 129,5 6-258,5-5 129,5-6-129,11-14 0,12-11-129,10-19 0,8-15-258,11-10-1032,-1-16-3096,7-9-387,-4-17-129,2-10-516</inkml:trace>
  <inkml:trace contextRef="#ctx0" brushRef="#br0" timeOffset="10407.5952">7639 4279 9288,'7'-140'5031,"-7"99"-258,-14 14-258,-1 26-3354,-9 2-645,2 20-258,-2 10-129,2 13 0,1 7 0,4 11-129,3 3 0,7 1 0,7 0 258,7-2-129,10-7 0,5-9-129,8-3 129,5-9-129,-1-6 258,2-4-258,-4-5 0,-5-1 0,-7-3 0,-8-3 0,-10-1 0,-4 0-129,-13-3 129,-7-3-129,-5 0-129,-6-7-387,1 3-258,-7-12-2451,11-1-1290,-2-12-387,13-6-645,3-15 387</inkml:trace>
  <inkml:trace contextRef="#ctx0" brushRef="#br0" timeOffset="10683.611">7754 3896 9417,'72'-26'5160,"-33"26"-129,7 22-387,4 12-3870,7 24 0,-4 15-387,-4 13 0,-10 10-258,-8 11 129,-11 5-258,-14 0 0,-10-2 0,-12-5-129,-7-11 0,-4-9 0,-4-11 129,1-10-387,3-11 0,1-12-387,12-2-2709,-5-18-1032,8-1-516,1-12-258,10-8-258</inkml:trace>
  <inkml:trace contextRef="#ctx0" brushRef="#br0" timeOffset="17279.9883">9625 4805 9159,'0'-10'4902,"0"10"-129,10 4-387,-7 7-3612,8 11 0,-1-1-516,4 8 129,0-1-258,1 1 0,1-5 0,2-4 0,2-12 129,3-8 129,3-8 0,7-16 0,3-15 0,9-8 129,6-12-258,9-6 129,3-1-129,1 0 0,-3 5-129,-5 7 0,-6 8-258,-5 7 258,-11 10-129,-9 8-129,-4 6 129,-6 2 0,-3 2-129,-1 0 129,-1 3-129,-10 8 129,13-13 0,-13 13-129,0 0 0,0 0-129,8-3-129,-8 3-258,0 15-1290,0-15-2967,-10 17 0,10-17-387,-10 22-387</inkml:trace>
  <inkml:trace contextRef="#ctx0" brushRef="#br0" timeOffset="25683.469">4284 7056 3483,'13'-16'4773,"-13"16"-129,7-27-645,1 13-2064,-12-15-387,4 12-387,-14-12 129,6 7-387,-11-2 0,-2 7-516,-7 6 0,-4 11-129,-2 2 0,-5 17-129,3 8 0,0 8 0,3 6-129,8 8 0,5 3 0,6 2 0,9 3 0,5-7-129,10-4 129,9-3-129,9-7 129,7-4-129,6-3 129,5-2 0,5-1 0,1 2 0,-3 0 0,-6 2 0,-7 4 0,-8-2 129,-11-2-129,-11-1 258,-10-5 0,-13-2 129,-11-2 0,-7-6 0,-8-3 0,-3-3-129,-4-3 129,0 0-129,5-5-258,4-5-258,8-2-645,1-12-3999,19-2-258,6-7-387,12-4-645</inkml:trace>
  <inkml:trace contextRef="#ctx0" brushRef="#br0" timeOffset="26219.4997">6186 6832 9933,'-19'-48'5160,"-9"31"-516,-5 9 0,-12 3-3870,1 8-129,-10 15-387,-1 12 0,1 11 129,4 8-387,2 9 258,10 4-129,9 3 129,10 1-129,12-5 0,10-5 0,17-9 0,12-7 0,9-12-129,8-7 129,3-5-129,1-6 0,-2-6-129,-4-4-258,-9 3-129,-16-6-1161,-2 3-3354,-20 0 129,-12 3-516,-18 2-387</inkml:trace>
  <inkml:trace contextRef="#ctx0" brushRef="#br0" timeOffset="26399.5098">5597 7628 10062,'4'12'5289,"27"-12"-387,10-8 129,25-3-4257,-1-2-258,8 1-129,-1-1-129,-3 4-258,-6 2-258,-11-7-1419,-5 11-3225,-15-4-129,-2 0-387,-9-9-516</inkml:trace>
  <inkml:trace contextRef="#ctx0" brushRef="#br0" timeOffset="26939.5408">7023 6878 8127,'2'-58'5289,"10"34"0,14 14-387,-2-2-2193,14 16-2322,-1 18 0,3 18 0,-6 10-129,-4 13-129,-11 12 0,-13 9-129,-10 2-129,-14-2 129,-13-6 0,-6-9 0,-8-10-129,-7-11 129,0-21 0,-4-16 0,1-15 0,2-26 0,7-25 129,10-20 129,14-21-258,16-11 0,16-8 129,21-5-129,19 0 0,16 10 129,13 15-129,7 17-129,1 21 129,-2 20 0,-9 19 0,-9 18 0,-13 22 0,-16 14 0,-17 15 0,-14 7 0,-11 3-129,-16 3 258,-7-5-129,-7-6 0,-4-7-129,-4-12-258,5-2-387,-5-19-2709,15 3-1290,1-16-516,13-7 0,6-16-645</inkml:trace>
  <inkml:trace contextRef="#ctx0" brushRef="#br0" timeOffset="27339.5637">7968 6164 10320,'5'-39'5289,"-3"27"-387,-2-2-129,0 14-3999,0 0-129,-8 17-129,-3 17-129,-4 16 0,-9 19-129,-1 15-129,-3 17 0,-5 10-129,3 6 129,5 0-129,8-5-129,7-9 0,10-10 0,9-17-129,11-18 0,6-20-387,15-4-2322,-6-28-1806,6-6-516,-6-16-258,6-10-387</inkml:trace>
  <inkml:trace contextRef="#ctx0" brushRef="#br0" timeOffset="28051.6044">8497 6464 7353,'31'-32'5160,"-19"13"-129,4 6-645,-13-12-2193,8 14-645,-11-5-774,-9 11-258,-14 4-129,-6 6-129,-7 12-129,-3 10-129,-1 7 0,4 7 129,5 5-258,10 1 258,11 1-258,10-5 129,7-2 0,13-9 0,7-5-129,5-6 129,5-4 0,0-2 0,1-3 0,1-3-129,-5-1 129,-3 2 0,-7 0 0,-4 1 0,-9 4 0,-7-3 129,-6 5-129,-15 3 129,-9-2-129,-10 2 0,-7 0 129,-10-2-258,-1 0 258,-2-2-387,7-6-129,1-10-1419,17 0-3225,7-8 129,17-15-516,7-11-387</inkml:trace>
  <inkml:trace contextRef="#ctx0" brushRef="#br0" timeOffset="28331.6205">8785 6162 5676,'22'0'5547,"-8"14"-258,7 13-645,0 2-1161,7 22-2838,2 13 0,-3 14-258,-7 7 0,-5 7-129,-13 1-129,-7 0-129,-12-7 129,-11-7-129,-4-7 0,-5-7-129,5-10 0,1-12-258,8 1-774,-4-15-3612,16-1-258,-4-13-258,9 0-387</inkml:trace>
  <inkml:trace contextRef="#ctx0" brushRef="#br0" timeOffset="55023.1471">16034 845 5289,'38'1'5031,"-38"-1"-258,0 0 0,0 0-2193,0 0-387,0 0-903,0 0-774,0 0 0,-24-44-129,24 44-129,0 0-258,-59-39 129,59 39 0,-53-14-129,53 14 387,-58 0-387,58 0-387,-54 20 387,54-20 0,-39 34-129,39-34 0,-21 48 0,21-48-258,-2 57 387,2-57 129,8 57 129,-8-57 129,25 54-387,-25-54 129,39 42 129,-39-42 129,57 34-258,-57-34-129,72 31 0,-33-15-258,1 1 258,-40-17-258,68 47 0,-68-47 129,45 53-129,-45-53 516,17 58-645,-17-58 645,-9 56 129,9-56-387,0 0 0,-58 64 516,58-64-129,-64 18-258,27-14 516,37-4-516,-71-6-258,71 6 129,-64-31-129,64 31-903,0 0-2580,-48-66-1161,48 66 0,0 0-387,10-58-129</inkml:trace>
  <inkml:trace contextRef="#ctx0" brushRef="#br0" timeOffset="55279.1618">16494 1038 13287,'42'-8'4644,"-42"8"129,46-3-129,-46 3-3483,48 0-774,-48 0-129,46 3-1161,-46-3-2322,0 0-1032,46 5-387,-46-5-258,0 0-387</inkml:trace>
  <inkml:trace contextRef="#ctx0" brushRef="#br0" timeOffset="55444.1712">16555 1206 11223,'-19'51'4386,"19"-51"0,36 0-258,-36 0-3483,60-5-129,-22-2-774,-38 7-3354,73-19 0,-73 19-387,69-14-516</inkml:trace>
  <inkml:trace contextRef="#ctx0" brushRef="#br0" timeOffset="56067.2068">17383 771 13158,'20'-62'4902,"-20"62"-129,-22-64-258,22 64-3870,0 0-516,-55-32-258,55 32 129,-50 0 0,50 0 0,-52 19 0,52-19 129,-45 28-129,45-28 0,0 0 129,-20 55-129,20-55 0,0 0 129,50 64-387,-50-64 387,62 40-258,-62-40 258,60 44-129,-60-44 0,49 43-258,-49-43 129,0 0 516,33 65-258,-33-65 258,0 0-258,-4 56-129,4-56-129,0 0 387,-52 46-129,52-46-258,-61 17-258,24-12 258,37-5 0,-67 1 0,67-1 0,-45-4 258,45 4-129,0 0 0,0 0-129,0 0 129,32 0-258,-32 0 258,49 20 0,-49-20-129,45 50-129,-45-50 258,26 79 0,-23-26-129,-3 8 0,0 3 387,-3 2-387,0 1 129,1-4 0,2-2 0,0-14-129,5-2 0,2-11-129,0-13-774,8 1-3483,-6-15 129,5-1-129,-3-6-387</inkml:trace>
  <inkml:trace contextRef="#ctx0" brushRef="#br0" timeOffset="56359.2234">17655 952 11868,'-11'-57'4773,"11"57"-129,0 0 258,0 0-3999,0 0-129,0 0-129,0 57-387,0-57 387,10 87-258,-4-36-129,1 1-387,-1-3 129,-6-49-129,14 82-258,-14-82-645,12 52-3612,-12-52 0,0 0-258,0 0-129</inkml:trace>
  <inkml:trace contextRef="#ctx0" brushRef="#br0" timeOffset="56588.2366">17910 1249 10836,'37'8'4902,"-37"-8"0,0 0-387,24 58-3741,-24-58-387,13 62 0,-10-26 129,-3-3-516,-1 3 129,-3-1-1935,-7-6-2709,1-6 129,-3-8-387,3-1-387</inkml:trace>
  <inkml:trace contextRef="#ctx0" brushRef="#br0" timeOffset="57283.2764">18070 1040 8127,'20'-55'5031,"-20"55"-129,0 0-129,29-61-2838,-29 61-903,0 0-387,0 0 129,29-50-258,-29 50-129,0 0-129,0 0-129,37-14 0,-37 14-129,0 0 0,0 0 129,49 8-129,-49-8-129,0 0 129,0 0 0,0 0 0,37 26 0,-37-26 0,0 0-129,0 0-258,0 0 516,0 0-129,0 0 0,0 0-387,0 0 387,0 0 258,21 55-258,-21-55 258,0 0-258,0 0 0,7 49-129,-7-49 774,0 0-774,-5 75 387,5-75-129,-11 58-129,11-58 0,-15 60 0,15-60 129,0 0-258,-20 59 129,20-59 0,0 0 0,0 0 258,0 0 0,0 0-129,0 0 0,0 0-129,0 0 387,0 0-387,0 0-258,0 0 258,0 0 129,53 26 0,-53-26 0,53 0 0,-53 0 0,56 3-129,-56-3 0,49 10-387,-49-10-645,0 0-1290,40 0-2451,-40 0-129,0 0-387,0 0-387</inkml:trace>
  <inkml:trace contextRef="#ctx0" brushRef="#br0" timeOffset="57983.3164">18585 708 10320,'0'0'5418,"30"-52"-258,-30 52-387,0 0-3870,0 0-258,41-12 129,-41 12-387,0 0-129,0 0-129,24 52-129,-24-52 129,2 57-129,-2-57 0,3 72-387,-3-72 645,6 76-129,-6-76-129,7 75 258,-7-75-387,14 68 129,-14-68 0,20 52 516,-20-52-516,0 0 0,52 39 0,-52-39 0,47 0 129,-47 0 0,54-18 129,-54 18-258,46-32-129,-46 32 0,0 0 387,41-43-258,-41 43 0,0 0 0,0 0 129,0 0-129,0 0 387,0 0-516,0 0-129,-28 48 516,28-48 0,-14 68 129,14-68-387,-8 91 0,5-37-387,1 4 645,1-2-258,1 4 0,0-7-387,2 1 258,2-7-129,-2-2 258,1-10 0,-1-3-129,-2-5 129,0-3 0,-5-5-129,-4-6 129,-4-1 0,-5-3-129,-2-1 129,-7 3 0,-4-7 129,-2 2-129,-4-6 0,0 0 129,2 0-258,0 0-258,6 0-1548,-4-9-2838,10 5-129,-2-6-516,5 10-258</inkml:trace>
  <inkml:trace contextRef="#ctx0" brushRef="#br0" timeOffset="59371.3958">13426 3395 5676,'5'-28'5031,"3"16"-387,1 2-129,11 13-2451,-7 2-903,11 26-258,-3 8-258,6 15-258,-1 12-258,-2 12 0,-3 8-129,-5 5 129,-8-4-129,-6-5-129,-3-11 129,-11-6-129,-9-14 258,-6-10-129,-3-15 0,-8-18-129,0-13 129,-4-21 0,3-16 0,1-19 0,6-16 0,7-13 0,6-15 129,13-8 0,7-2 0,15 0 0,12 2-129,11 9 129,8 7 0,8 12-129,4 17 129,3 18-129,-6 16 0,-5 21 0,-6 14 129,-7 26 258,-10 17-387,-5 17 129,-8 10-129,-4 9 129,-2 4-129,-6-2 129,-3-5-258,-3-7 0,-10-10 0,-8-8 0,-7-6-258,-10-16-258,2 1-774,-11-24-1161,7 4-1806,0-11-516,12-4-258,7-15 0</inkml:trace>
  <inkml:trace contextRef="#ctx0" brushRef="#br0" timeOffset="59695.4144">14241 2963 8385,'13'-39'4902,"-13"25"-129,0 14-129,-9 3-3483,0 25-129,-5 9-516,0 20 0,-1 17-129,0 17 0,1 15-258,2 7 129,6 2 0,6-7-516,4-4 258,11-13-129,7-14 129,8-19-129,3-17 0,4-16-258,7-6-774,-8-19-3354,10 0-258,-5-25-258,2-4-258</inkml:trace>
  <inkml:trace contextRef="#ctx0" brushRef="#br0" timeOffset="60043.4343">14796 3317 9933,'6'-120'5289,"-12"78"-516,-6 19 258,-14 7-3999,0 16-258,-6 3-258,5 17 0,-2 12-258,5 6-258,6 7 0,6 6-129,9 3 0,7 1 258,12-1-258,10-2 129,1-1 0,5-5 0,0-5 0,-1-3 0,-3-6 0,-6-1 0,-6-5 0,-8-2-129,-8-4 129,-2-3-129,-14-3 129,-7-3-129,-7 0 0,-4-9-258,-2-1 0,-4-8-516,12-1-1806,-3-21-2064,14-7-129,5-20-258,12-6-387</inkml:trace>
  <inkml:trace contextRef="#ctx0" brushRef="#br0" timeOffset="60291.4485">14887 2951 10965,'57'14'5289,"-23"9"-774,7 23-1032,-2 1-2580,7 22-129,-6 7-258,-2 14-258,-10 4-258,-8 8-129,-11-5 129,-9 0 0,-3-8 0,-10-9-129,-3-13-129,-6-16-516,6-2-2967,-4-21-774,5-7-516,0-21-258</inkml:trace>
  <inkml:trace contextRef="#ctx0" brushRef="#br0" timeOffset="60531.4622">15510 3502 8643,'48'-14'5160,"-25"-1"-387,9 10-258,-7-12-2967,9 13-516,-7-9-258,4 6-387,-4 4-774,-9-9-2064,1 13-1935,-19-1-387,10 12-258,-10-12-516</inkml:trace>
  <inkml:trace contextRef="#ctx0" brushRef="#br0" timeOffset="60695.4716">15637 3670 9804,'14'6'4773,"4"-6"0,2-6-387,9-1-3225,-3-6-645,3-7-1935,2 8-2709,-2-5-258,0 1-645,-4-6-516</inkml:trace>
  <inkml:trace contextRef="#ctx0" brushRef="#br0" timeOffset="61227.502">16381 2357 12900,'-71'-47'5160,"23"40"-387,5 14-129,-4 11-4386,13 12-516,13 11 387,10 15-387,11 9 258,9 6-258,15 3 129,10 3 129,6-4 0,2 0 258,0-3-258,-2-8 129,-9-8-258,-6-3 129,-10-5 0,-10-3-258,-5 1-129,-13-10-258,-6 2 129,-11-9-129,-1 0-129,-7-9 258,1-2 129,1-7 129,2-4 258,7-3 0,9-2 258,18 0 0,0 0 0,1 20 0,16-4-129,5 10-129,2 10 0,0 7 258,-5 8-129,-1 9 129,-8 4 0,-3 6 0,-7 4 0,-2 4-129,-9-2 129,-1 3-258,-1-4 129,-1-5-129,3-8-129,1-12-129,10-5-903,-3-20-3225,10-10-129,4-15-516,12-17-387</inkml:trace>
  <inkml:trace contextRef="#ctx0" brushRef="#br0" timeOffset="61635.5252">16807 3066 11223,'-31'-26'5289,"17"30"-387,-4 7 0,7 23-4128,-1 8-258,6 19 0,-1 10-258,5 10-129,2 0 129,10-1-387,7-7 258,8-8 0,10-13-129,6-20 129,7-18-129,3-14 129,2-17 0,-2-15-129,-2-14 129,-7-13-129,-7-10 0,-9-7-129,-9-4 258,-10 1 129,-7 8-387,-14 6 129,-11 16 0,-10 13 258,-5 13-258,-11 16 258,-4 7-516,-2 15-129,9 14-1290,-6-9-2967,20 6-258,7-10-387,16 1-258</inkml:trace>
  <inkml:trace contextRef="#ctx0" brushRef="#br0" timeOffset="61851.5376">16988 2789 8127,'3'-109'5289,"-8"75"-258,-5 34-258,-6 14-1032,5 40-2709,-1 21-516,5 21-129,1 22 0,-1 16-258,0 4 0,2-8 0,-3-9-258,0-13-387,1-15-129,-6-25-1032,9-12-3096,-5-27-258,9-9-387,0-20-516</inkml:trace>
  <inkml:trace contextRef="#ctx0" brushRef="#br0" timeOffset="62031.548">17289 3696 12126,'59'29'5031,"-36"-1"-129,-13-5-387,-5 13-4257,-7 3 129,-10 3-774,0 11-3483,-17-10-645,-2 4-516,-4-13-387</inkml:trace>
  <inkml:trace contextRef="#ctx0" brushRef="#br0" timeOffset="62814.5928">18096 2477 10320,'-29'-27'5031,"5"21"-516,3 14-258,-5 12-3999,4 17 0,4 8-129,9 9 0,8 3 0,3 5-129,12 3 129,8-3 129,0-2-258,3 0 387,-4-8-387,-3-2-129,-6-6 0,-9-4 0,-3 5-645,-15-13-516,0 2 387,-10-17-387,1 4 387,-6-13 258,8 1-129,-2-7 387,7-2 387,17 0 258,-7-7 129,7 7-129,14-4 129,4 7-258,-1 8 129,3 8 0,-3 9 0,1 11 129,-3 3-129,1 12 387,-5-1-258,4 5 0,-3-1-129,1 3 0,-2-7 0,-4-4-387,3 0-258,-7-17-1935,5 2-1806,-3-13-516,3-8 0,2-13-387</inkml:trace>
  <inkml:trace contextRef="#ctx0" brushRef="#br0" timeOffset="63032.6052">18416 3003 9804,'6'-86'5031,"-6"74"-129,0 12-516,0 16-2967,0 17-645,3 17-387,4 8-129,2 7-129,1 5 0,1-4-516,6 5-2064,-8-23-2451,5 0-129,-7-22-258,7-6-387</inkml:trace>
  <inkml:trace contextRef="#ctx0" brushRef="#br0" timeOffset="63551.6349">18706 2581 10707,'11'-42'5031,"2"33"-258,-5-8 0,8 13-3999,1 4-129,3 11-258,-2 11-129,-3 17-129,-2 10-129,-9 10 129,-4 7-129,-4 9 387,-10 0-258,-1-3-129,0-5 0,2-10 0,4-7 0,4-13 0,5-6 0,6-13-387,5-9 516,3-4-129,0-2 0,-1-3 129,0 0-129,-6 0 129,-7 0-129,0 0 0,5 13 0,-5 5 0,0 6 0,0 8 0,5 9-129,5 7 0,4 2 0,2 1 0,3 2 0,-2-4 0,-3-1-129,-4-8 129,-6-2 0,-8-4 0,-10 0 129,-9-2-258,-5 1 0,-7-7-516,7 11-2580,-7-15-1419,11 0-129,3-14-516</inkml:trace>
  <inkml:trace contextRef="#ctx0" brushRef="#br0" timeOffset="63731.6452">19252 3617 8256,'16'59'4773,"-19"-22"-387,-10 3-516,-9-4-5289,2 5-2580,-1-8-387,4-7-387,-1-10-129</inkml:trace>
  <inkml:trace contextRef="#ctx0" brushRef="#br0" timeOffset="64235.6741">19788 2585 11997,'-9'-98'5418,"-11"71"-129,-13 1-516,6 15-4515,-4 11 0,6 11-129,3 12-258,11 14 129,11 8-129,10 11 0,16 5 0,10 2 0,8 2 0,1-3 387,1-3-258,-9-4 387,-8-3-387,-8-8 129,-11-2-129,-10-8 0,-7 1 0,-12-6-387,-5-4 258,-4-7-258,-2-2 258,-1-3 0,3-1 129,2-4 0,6-1 0,9 0 129,11-7-129,0 15-129,11-1 129,8 3 0,3 7 0,2 5 0,-4 7 0,-4 5 0,-2 6 0,-7 1 129,-3 0-129,-4-2 0,-4-4-129,1-9 0,1 0-774,-3-20-3354,8-1-387,-3-12-645,19-12-516</inkml:trace>
  <inkml:trace contextRef="#ctx0" brushRef="#br0" timeOffset="64527.6908">20039 2980 5934,'28'-116'5418,"-15"77"-258,8 22-387,-2-2-1419,7 24-2838,0 14 0,1 15 258,-6 7-387,-3 12 129,-10 2-258,-4-1-129,-5 3 0,-7-8-129,-6-3 129,-1-5-516,1-9 387,4-4-387,5-10 258,5-4 129,6-4-129,8-7-129,9-1-516,-8-8-2580,12 3-1548,-5-14-258,5 2-387,-7-7 0</inkml:trace>
  <inkml:trace contextRef="#ctx0" brushRef="#br0" timeOffset="64683.6996">20445 3164 5160,'15'25'5031,"-15"-4"0,0 10-645,-7-5-2838,4 14-129,-12-5-387,3 8-258,-5-1-774,-6-13-3096,5 6-1290,-3-9-645,3-5-387</inkml:trace>
  <inkml:trace contextRef="#ctx0" brushRef="#br0" timeOffset="65426.7422">20453 2723 6321,'7'-68'5805,"-5"29"-774,8 13 0,-4-10-1548,7 21-2709,2 10-258,2 5-258,3 13-129,-1 18 129,-2 11-129,-2 12 0,-7 7-129,-6 7 387,-3 5-129,-10 0-258,-4-4 129,-1-11-129,-1-9 129,1-7-129,6-9 129,4-8-516,6-8 387,1-6 0,12-5 0,0-6 0,6 0 0,-2 0-129,-2 0 129,-1-3 0,-2 3 0,-12 0-129,8 6 129,-7 7 0,-1 8-129,-1 6 129,1 7-129,0 5 129,3 7 0,3 0 0,3-3-129,0 3 129,0-3-129,-2-5 129,-3-3 0,-3-1 0,-1-5 0,-7 0 0,-4-2 129,-3-4-129,-4 0 129,-5-4-258,2 0 258,-3-6-387,0 6-387,-6-17-2580,8 9-1677,0-10-516,7-1-387,3-12-516</inkml:trace>
  <inkml:trace contextRef="#ctx0" brushRef="#br0" timeOffset="65787.7627">21178 3456 9417,'8'12'5418,"-8"5"-387,-4 12-258,-11-1-4257,-6 5-1032,5 9-3870,-13-9-387,2-2-516,-7-12-258</inkml:trace>
  <inkml:trace contextRef="#ctx0" brushRef="#br0" timeOffset="66350.795">21568 2567 9159,'-6'-59'5160,"-5"39"-387,0 16-258,-4 4-3999,1 12 0,-1 8-516,0 10 129,1 7-129,1 7 0,4 3 0,3 4 0,5 0 0,3 0 387,9-3-258,7-4 387,5-4-258,2-4 258,2-3-387,1-4 0,-5-2 129,-5-6-516,-5-1 258,-9-1-387,-4 1 387,-12-4-258,-7 0 129,-2-2 129,-4 0-129,-1-4 0,0 2 0,4-4 0,4 1 0,7 0 129,11-9-129,-3 20 129,7-5-129,11 1 258,4 2-129,2 8-129,1 2 129,0 4 0,-4 5 0,-2 4 0,-4 0 129,-4 2-129,-3 2-129,-1-5 258,-4-5-258,0-6-129,-4 3-645,-3-20-2838,4 1-1032,3-13-516,0 0 0</inkml:trace>
  <inkml:trace contextRef="#ctx0" brushRef="#br0" timeOffset="66575.8079">21796 2903 9546,'3'-47'5289,"-3"47"0,0 0-387,3 32-3870,4-3-516,3 11 129,0 6-258,1 3-258,-1 5 0,0-5-516,5 10-2451,-8-20-2580,6-1 0,-6-17-645,8 0 0</inkml:trace>
  <inkml:trace contextRef="#ctx0" brushRef="#br0" timeOffset="66759.8184">22038 3266 8643,'18'1'5547,"0"24"-516,-16-10-129,11 12-4128,-10 1-258,-2 6-129,-2 2-387,-6-3-129,-2 7-1677,-10-18-2967,5 2-258,-6-15-516,5-3-258</inkml:trace>
  <inkml:trace contextRef="#ctx0" brushRef="#br0" timeOffset="67079.8367">22150 2866 8901,'25'-39'5160,"-3"37"0,-3 0-645,5 9-3999,-3 14-129,-1 9 258,-7 6-387,-6 9 129,-6 2-258,-2-1-129,-7-1 0,-1-3 129,-1-4 0,4-5-258,5-9 258,3-6-387,10-7 387,8-4 0,3-5 0,4-2-129,3 0-258,-2-13-774,8 4-3870,-12-7-129,2-1-387,-7-8-387</inkml:trace>
  <inkml:trace contextRef="#ctx0" brushRef="#br0" timeOffset="67682.8712">22526 2555 6966,'0'-52'5418,"10"33"-387,-4-6-258,8 21-3612,-4 1-129,5 11-129,-4 12-387,6 15 0,-3 7 0,0 15-129,-2 4-258,-2 6 0,0-1 129,-4-3 0,-2-3-129,-1-8 0,-1-5 0,2-15-258,0-6 258,3-7-258,6-8 129,-1-4-258,4-7 258,1-5-129,0-5 129,-1 2 258,-3-5-129,-5 2 129,-1-3-258,-7 14 258,3-14-258,-3 14 0,0 0 0,-5 14-258,5 6 258,0 5-387,0 5 387,5 9-387,0 2 258,0 3-258,0 2 258,-1 2-129,1 0 0,-1-2 129,-2-1-258,1-7 258,-1-4-129,-2-6 129,0-3-129,-2-5 258,-8-6-129,-4-3 129,-6-3 0,-5-2 0,-5 1-258,-5-7-1032,5 2-3354,-8-2-387,5-5-387,-1-8-516</inkml:trace>
  <inkml:trace contextRef="#ctx0" brushRef="#br0" timeOffset="68359.9099">22885 2276 9804,'36'-12'5418,"-17"7"-387,10 5-129,-8 3-3741,12 16-387,-8 1-258,1 10-516,-3 9 129,-6 12-258,-7 12 129,-5 9-258,-4 4 258,-1 1-129,0-2 258,0-7 129,0-4-129,1-14 129,4-11-129,0-11 129,4-12-129,-1-6 0,-8-10-129,18 0 129,-18 0 0,11-9-129,-11 9 0,13-13 129,-13 13 0,12-4 0,-12 4-129,11 10 0,0 6 258,-1 4-258,-2 6 387,-6 4-516,-2 4 258,0 7-258,-4 4 129,-8 5-258,0 2 0,6 3 387,-5 1-387,7 1 258,3-2 0,-1-4 0,2-5 0,0-3 129,-3-9-129,-6 0-129,1-8 258,-6-3-129,0-7 129,-7-2-387,2-3 387,-3-5-129,-1-1-129,-7-5-258,0 3-516,-15-8-1935,7 5-2580,-13-3-129,0 1-774,-9-5 0</inkml:trace>
  <inkml:trace contextRef="#ctx0" brushRef="#br0" timeOffset="69422.9707">14403 5359 6321,'11'-39'4773,"-14"19"-645,-14 11-516,-15 1-2967,0 8 129,-11 5-387,2 11 0,-2 7 0,6 11-129,7-3 258,11 10-387,12-2 129,7 3-129,14 0 129,12-2-129,5-1 0,5 3 0,-2-1 0,1 2 0,-5 0 0,-6 0-129,-6-1 0,-9 0 0,-9-3 0,-7-3 0,-13-1-258,-6-6 258,-5-5-258,-7-7 0,1-3-258,-3-3 129,6-5-129,0-6 129,10-5 129,6-4 0,8-2 258,10 11 0,-3-18 129,8 14 129,8 3 0,4 6 129,2 9 0,1 13-129,-3 4-129,2 11 0,-4 8 0,-1 8-129,-5 0 129,1 3-258,-3-2 129,0-4 0,-2-3-129,0-8 258,2-7-258,1-13 0,4-6-258,-1-18-1161,8 0-2838,0-11-258,5-11-387,1-12 0</inkml:trace>
  <inkml:trace contextRef="#ctx0" brushRef="#br0" timeOffset="69655.9841">14603 5777 4902,'8'-60'5160,"-4"47"-387,-4 13-129,1 20-1935,-1 11-1935,0 16-129,0 5-387,0 14 129,0-2 0,1 5-258,2-9 129,-2-4-258,2-8-774,-3-12-3354,2 0-516,-1-18-516,3-1-258</inkml:trace>
  <inkml:trace contextRef="#ctx0" brushRef="#br0" timeOffset="69851.9953">14839 6211 3870,'33'5'4515,"-19"7"0,0 6-387,-6-3-2580,1 14-1032,-6-1 0,-1 7-258,-2-1-516,-12-5-2709,-1 0-1290,-3-8-129,-1-4-387</inkml:trace>
  <inkml:trace contextRef="#ctx0" brushRef="#br0" timeOffset="70211.0157">15038 5845 5160,'27'-66'5547,"-11"41"-645,7 12-258,-1-7-1935,5 20-2064,-4 3 0,3 18-129,-6 6-258,-4 12-129,-9 4 0,-7 11 0,-1 4-129,-8 0 129,-4 0-129,0-7 129,0-3-129,3-6 129,3-6 0,7-7-129,0-10 258,12-7-258,6-7 129,4-5-129,5-3 129,2-8-258,7 1-774,-8-12-3741,10 1-129,-7-11-258,3-2-645</inkml:trace>
  <inkml:trace contextRef="#ctx0" brushRef="#br0" timeOffset="70775.0481">15561 5561 8127,'-5'-41'4902,"5"22"-258,10 9-387,-2-2-3483,7 12-129,-2 0-129,3 10-129,-4 9 0,-1 9-129,-4 10 0,-5 8-129,-2 9-129,-4 3 129,-4 1-258,-2 1 129,2-5 0,1-4-129,4-7 129,3-5 0,0-10 0,8-5 129,4-10-129,1-5 129,5-8-129,-1-1 129,1-7-129,-2-5 0,-1 1 0,-3 0 0,-1 4 0,-11 7-129,10 4 129,-8 11 0,0 7-129,-1 8 129,1 6 129,1 5-129,0 9 129,2 1-129,-3 5 0,0 3 0,0 2 0,-2-2 0,-4 1-129,-4-6 129,-4-4-129,-1-6 129,-3-6-129,0-6 129,1-3 0,-2-4 0,0-4 0,-3-1 0,0-4 0,-4-3 0,-2 1-387,-3-7-516,7 0-2967,-5-7-774,8 0-387,5-11-516</inkml:trace>
  <inkml:trace contextRef="#ctx0" brushRef="#br0" timeOffset="71227.0739">17372 5482 9288,'28'-70'4902,"-24"38"-516,-4 10-387,-8 3-3870,-12 14 129,-10 5 0,-9 15-129,-8 14 129,-3 17-258,-2 12 129,0 12-129,4 5 129,7 5 0,10-5 0,10-3 129,11-6 0,10-9 0,12-13 129,14-8 0,9-11 0,10-6 0,6-7-258,4-5 129,-1-4-258,-3-3-129,-4 0-387,-10-12-1677,-2 10-2322,-16-6-387,-7 7-258,-12 1-387</inkml:trace>
  <inkml:trace contextRef="#ctx0" brushRef="#br0" timeOffset="71452.0867">17101 6290 9804,'-9'23'5031,"9"-23"0,18 6-129,-4-7-3870,14 1-129,2-7-258,6 3-129,1-1-129,2 0-129,-3 1 0,-5 3-258,-3 1-387,-8-2-903,0 3-3612,-20-1 0,13 4-645,-13-4-387</inkml:trace>
  <inkml:trace contextRef="#ctx0" brushRef="#br0" timeOffset="73451.2011">18228 5466 8256,'23'-70'4773,"-8"54"-258,-1 14 0,3 16-3870,0 22 0,6 20-129,-4 16 0,1 15 0,-4 11 0,-1 3-387,-10-4-129,-5-6 129,-9-10 0,-13-11-129,-7-20 129,-7-15-129,-4-19 0,-5-13 0,-1-10 0,0-24 129,4-20-258,7-20 129,9-19 0,10-21 0,14-10-129,14-7 129,20-7 129,15 8 0,14 9 0,9 17 0,3 23-129,0 28 129,-7 26 129,-7 24-129,-11 17 0,-15 22-129,-14 13 0,-11 14 129,-9 6-129,-12 1 129,-7-1-129,-6-9-258,-3 0-258,-5-19-1032,10 6-2967,-4-23-258,10-5-516,2-17-258</inkml:trace>
  <inkml:trace contextRef="#ctx0" brushRef="#br0" timeOffset="73707.2157">18859 5109 8901,'20'-58'4902,"-20"58"-129,-11 0-516,-3 31-3483,-6 15-258,2 22 129,-2 12-258,2 19 0,3 8 0,7 2 0,6-5-129,6-5 0,12-12-129,10-16-258,12-16-258,3-28-903,15-11-3225,-3-16-258,6-14-387,-2-18-516</inkml:trace>
  <inkml:trace contextRef="#ctx0" brushRef="#br0" timeOffset="74007.2329">19348 5584 5934,'29'-164'5289,"-27"93"-387,-2 20-258,-11 7-2322,-5 32-1032,-13 10-258,1 16-516,-2 13-129,5 12-129,3 4 129,8 8-129,9 5 0,5-2-129,15 1 0,8 1 0,4-3 0,3-3-129,-1-2 0,0-4 0,-6-7 0,-4 1 0,-9-8 0,-8-5 0,-4-5 0,-12-3 0,-6-5-129,-6-5-129,-2-2-258,-6-7-645,10-4-3612,-9-11-129,10-4-387,0-18-387</inkml:trace>
  <inkml:trace contextRef="#ctx0" brushRef="#br0" timeOffset="74275.2482">19462 5075 7740,'50'17'5160,"-16"19"-387,0 8-129,6 21-3483,-2 7 0,5 14-387,-13 5-129,-4 8-258,-12-2 0,-14-2-258,-4-8 129,-17-7-258,-8-8-516,-11-16-1032,4-4-3354,-2-19 0,8-9-258,4-17-645</inkml:trace>
  <inkml:trace contextRef="#ctx0" brushRef="#br0" timeOffset="74659.2702">20072 4998 5031,'61'-48'5160,"-27"30"-258,5 16-516,-4-7-3096,10 13 0,-11 1-516,1 14-258,-10 0-129,-3 10-129,-7 3-129,-7 2 0,-8 6 0,0 2-129,-8 2 258,-4 0-258,-4 1 0,-1-3 0,-4-1 258,0-2-129,-1-1 0,-1 2 0,1-2 0,2 2 0,3-5 0,3 3-258,4-1 0,6-6-258,4 6-774,0-13-3354,8 0-387,2-7-258,2 0-516</inkml:trace>
  <inkml:trace contextRef="#ctx0" brushRef="#br0" timeOffset="74915.2849">20359 6177 10062,'8'21'5289,"0"-9"-129,-8-12-258,9 2-3483,-9-2-516,0 0-258,0 0-258,0 0-258,0 0-258,-6 3-516,6 9-2193,-6-11-2451,6-1 0,-18 8-387,18-8-387</inkml:trace>
  <inkml:trace contextRef="#ctx0" brushRef="#br0" timeOffset="107239.1337">4598 9182 9030,'34'-54'5289,"-24"18"-516,-3 0-129,-13-3-3741,-4 9-387,-9 0-129,-5 10-258,-8 10 0,-8 8-129,-7 7 0,-5 14 0,-2 13 0,-3 9 0,2 6-129,5 8 129,7 1 129,9-1 0,13 0-129,12-7 129,10-4 0,15-7 0,14-8 0,10-3 0,9-3-129,10-2 129,4-1-129,1 6 0,-1 0 0,-5 8 0,-8 5 0,-11 1 0,-12 0-129,-9-2 129,-11 0 0,-8-5 0,-13-4 0,-9-3 0,-8-7 129,-9-3-129,-10-4 0,-7-1 129,-6-8-129,0-3-129,0-1 129,1-10-387,16 4-2064,5-13-2064,20-1-387,9-6-387,17-2-387</inkml:trace>
  <inkml:trace contextRef="#ctx0" brushRef="#br0" timeOffset="107663.158">6313 9051 9159,'14'-35'5031,"-7"21"-129,-7-6-387,2 9-3483,-10-1-258,-5 7-387,-14 4 0,-7 5-129,-8 10-129,-8 9 0,-2 9-129,-2 7 0,2 10 129,4 6 0,4 6 0,10 1 0,10 2 0,9-2 0,11-3 0,5-1 0,13-12-129,13-6 129,8-12 0,9-5-129,2-10-129,1-8-258,3 2-1290,-10-15-3096,-2-4-129,-14-9-258,-7-4-645</inkml:trace>
  <inkml:trace contextRef="#ctx0" brushRef="#br0" timeOffset="107819.1669">5953 9377 11352,'-56'13'5289,"56"-13"-516,0 0 129,26 12-4128,11-12-516,11-3-1161,7-2-3612,-2-3-258,-2-4-645,-3-12-516</inkml:trace>
  <inkml:trace contextRef="#ctx0" brushRef="#br0" timeOffset="108331.1962">9796 6301 11868,'-13'0'5676,"29"8"-387,16 12-258,8 1-4386,14 13-129,11 5-129,8 9-129,1 3-258,-4 0 0,-7-4 0,-6-3-129,-13-9 0,-11-6 0,-12-6-258,-10-15-387,1 4-3612,-12-12-774,-3-9-387,-8-15-258</inkml:trace>
  <inkml:trace contextRef="#ctx0" brushRef="#br0" timeOffset="108527.2074">10356 6128 11739,'-21'-3'5676,"0"20"-516,2 15-129,-11-3-4644,2 15-129,-3 2 0,-1 11-258,-4 4 0,1 2-129,1 4-387,-4-9-2193,11 8-2322,-4-13-387,7 3-129,-4-15-645</inkml:trace>
  <inkml:trace contextRef="#ctx0" brushRef="#br0" timeOffset="109923.2872">7195 8729 6708,'16'-29'5031,"-6"17"-129,4-2-516,2 8-2580,-3-1-903,6 7-258,1 13-129,2 15-258,-2 14 0,-2 16 0,1 14 0,-2 13-129,-2 7 0,-4 7 129,-4-5-129,-7-2 0,-2-9-129,-13-11 129,-7-16-129,-4-17 129,-7-18-258,-4-20 129,-1-14 0,-3-26 0,3-24-129,4-19 129,7-18 0,11-12 0,10-5 0,12-1 0,16 7 0,13 9 258,12 15-258,6 19 258,3 24-258,1 18 0,-3 19 129,-6 16 0,-8 18 0,-6 16-258,-8 11 258,-7 6-258,-7 4 258,-7 2-129,-4-2-258,-3-6-387,-3 0-2967,-13-15-1290,1-7 0,-7-15-645</inkml:trace>
  <inkml:trace contextRef="#ctx0" brushRef="#br0" timeOffset="110199.303">7952 8489 9804,'26'-54'5031,"-26"54"-129,-11 0-516,-9 23-3354,0 23-516,-3 13 0,1 20-129,-1 15-129,3 13 0,6 2 258,10-3-258,7-4-129,12-13-129,12-11-129,7-20-258,16-11-2193,1-32-2193,10-10-258,-3-17-516,5-17-129</inkml:trace>
  <inkml:trace contextRef="#ctx0" brushRef="#br0" timeOffset="110523.3216">8567 8751 11481,'3'-107'5547,"-21"71"-387,-4 21-258,-8 10-4386,-5 8-129,-1 16-129,3 11 0,5 11-129,9 7-129,10 8 0,9 3 0,11 1 0,11 0-129,12-2 0,2-10 129,4-3-129,-3-3 0,-1-6-129,-7-6 258,-7-3-129,-8-3 129,-9-5 0,-6 0 129,-13-3-129,-10-6 129,-8 0-129,-9-7-258,-3 2-258,-7-13-1806,5-1-2451,3-14-258,10-7-516,6-18-516</inkml:trace>
  <inkml:trace contextRef="#ctx0" brushRef="#br0" timeOffset="110806.3377">8800 8299 10836,'64'-3'5676,"-24"22"-903,5 23 129,-3 14-4515,5 23-129,-3 19 0,-8 15-258,-12 15 129,-17 2-258,-7 3 129,-15-9 0,-12-3-129,-4-15 129,-8-12 0,-5-14 0,1-14 0,-1-8 0,7-12-258,3-12-387,13-1-3483,-3-11-774,8-5-129,4-5-645</inkml:trace>
  <inkml:trace contextRef="#ctx0" brushRef="#br0" timeOffset="113203.4748">9813 9218 2451,'0'0'4386,"0"0"-129,0 0 129,-9 9-2709,12 13-258,0-7-258,8 9-129,-7-7 129,13 4-258,-6-11-129,9 0 0,-4-10-129,6-13-129,0-12-258,6-7 129,4-15-258,8-13 0,7-15-129,10-14 0,9-8 0,9-1 0,8-2-129,8 3 129,-1 9 0,-4 14-129,-11 13 0,-10 20 0,-16 12 258,-11 12-258,-15 9 258,-14 7-129,-9 1 0,0 0-129,-7 9 129,7-9-258,-12 12-258,2-12-645,10 0-3354,-8 7-516,8-7-129,-15 13-645</inkml:trace>
  <inkml:trace contextRef="#ctx0" brushRef="#br0" timeOffset="125647.1866">16373 4700 2322,'-6'-7'3999,"25"-19"129,10 9 0,13 2-2709,7-9-387,17 9 387,8-10-516,16 11 129,11-5-387,17 2 258,8-4-387,20 4-129,14-3-129,17-4-258,17-1 129,13 2-258,13-2 129,8 6 0,4 9 0,-2 10 129,-4 8 0,-7 17 0,-11 8 0,-11 20 258,-23 12 0,-12 7 0,-20 9 0,-15 1-258,-17 0 129,-14-2 0,-22-1-129,-9-10-129,-15-9-129,-4-9 258,-12-10-258,-6-8 129,-3-8-129,-6-8 129,0-3-129,-1-9-129,0-3-258,-3-8-387,5 0-129,-9-17-1548,6 5-2193,-3 0-516,-6 3-258</inkml:trace>
  <inkml:trace contextRef="#ctx0" brushRef="#br0" timeOffset="129079.3829">17657 15915 774,'-8'3'1032,"8"-3"258,0 0 387,0 0 516,0 0 258,0 0-129,0 0-129,0 0-129,-13 7-258,11 8 0,-14-6-516,5 16-129,-8 1-516,1 15-258,-7 4 0,3 9-129,-2 7 129,7 4-129,0-2 129,8 7-258,5-8 0,4-4 0,12-5-129,6-6 129,8-11-129,6-4 0,6-15-129,4-13 129,5-8 0,2-15 0,-1-13 0,-2-6 0,1-11 129,-6-6-129,-5-3 129,-9-5 0,-3-2 0,-8-1 0,-6-2-129,-5-3 258,-5-3-258,-5-1 0,-7 1 129,-5 13-129,-5 6 0,-7 9 0,-4 11 0,-6 16-129,-3 17 129,-5 10-129,0 20 0,-1-2-258,7 14-774,-3-11-2580,15 8-903,7-8-516,11-4-387</inkml:trace>
  <inkml:trace contextRef="#ctx0" brushRef="#br0" timeOffset="129523.4083">17835 15434 4386,'-7'-26'4902,"7"26"-129,-5-14-387,5 14-2709,0 0-516,0 0 0,0 0-258,0 18-387,-3 5 258,0 17-387,-5 6-129,2 24 0,-5 8-129,0 14-129,-2 19 0,0 5-258,-1 12 0,0 2 0,0-1 0,0-10-258,3-3 129,-1-13 0,3-15 129,-2-12 0,6-16 129,-4-15-129,4-9-258,-2-13-2064,4-10-1935,3-13-258,0 0-387,0 0 259</inkml:trace>
  <inkml:trace contextRef="#ctx0" brushRef="#br0" timeOffset="130610.4705">16227 14323 1806,'-8'-28'4128,"4"12"-1032,4 16-129,-5-28-387,5 28-129,-5-25-516,5 25-387,-4-14-387,4 14-258,0 0-129,0 0-129,2 7-258,6 12 258,5 5-387,4 11 0,6 10 0,5 10-129,6 8 129,6 10-129,4 7 0,6 7-129,1 0 129,3 1-129,1-4 129,0-3-129,-2-6 0,-2-9 0,-6-5 0,-8-7-129,-4-8 0,-10-5 0,-3-5-129,-6-8-387,-4 5-1290,-10-15-2709,1-3-387,-1-15-258,0 0-516</inkml:trace>
  <inkml:trace contextRef="#ctx0" brushRef="#br0" timeOffset="135670.7599">15072 12806 4902,'-4'-44'4902,"-2"23"-387,-2 6 0,-4 8-2838,-4-3-1032,3 10 129,-4 5-258,0 12 0,-4 5-129,1 7 0,2 0-129,2 2-129,5 3 0,5-2 0,6-4-129,9-3 258,8-3-258,8-4 0,3-1 0,3 0 0,2 1 0,-1 6 0,-5 3 0,-3 3 0,-8 3 0,-6 5-258,-8 3 0,-3-4-387,-8 9-774,-13-17-645,2 14 0,-14-17 0,5 11 258,-10-17 0,9 8 516,-5-15 516,10-1 1032,5-5 645,8-7 129,12 0 0,0 0 0,21-2-258,-2 0-258,6 3-129,-3 9 129,4 10-129,-7 3 0,1 12 258,-7 0 0,0 9-258,-6-2 129,1 8-129,-3-6 129,1-1-387,0-1-774,-3-4-3483,2-14-387,3-2-129,1-17-387</inkml:trace>
  <inkml:trace contextRef="#ctx0" brushRef="#br0" timeOffset="135919.7741">15357 13058 8643,'0'0'5160,"0"13"-387,0 21-1032,0 4-2967,6 15-129,-5 2-129,4 5-129,-1 4-774,-1-10-387,7 0-3741,-9-9-258,1-9-258,-2-12-516</inkml:trace>
  <inkml:trace contextRef="#ctx0" brushRef="#br0" timeOffset="136390.801">15613 12763 8256,'25'-34'5031,"-5"24"-258,0 3-129,4 7-3870,-3 2 0,3 15-129,-7 7-387,-3 10 0,-6 6-129,-5 2 0,-3 2-129,0 2 129,-3-6-129,-1-3 0,1-5 129,2-8-258,0-5 129,1-6 0,0-13-129,2 15 129,-2-15 0,0 0 0,8 16 0,-2-6 129,-1 2-129,2 5 0,3 4 0,2 6 129,1 2-129,2 0 0,2 5 0,-3 2 0,-1 0 0,-3 6 0,-6 1 0,-3 1 129,-1 1-258,-8-3 258,1 1-645,-8-16-2967,6 5-1161,-1-12-387,10-20-387</inkml:trace>
  <inkml:trace contextRef="#ctx0" brushRef="#br0" timeOffset="136954.8333">17854 13801 4773,'11'-35'5160,"-11"20"-516,0 15 0,-11-16-2193,8 27-645,-11 5-645,9 23-516,-5 11-258,0 25-129,-5 21 0,0 19 0,-6 14-129,-3 8-129,-1 1 0,1-7-129,2-8-258,-2-24-2064,9-11-2064,3-23-516,7-23-129,1-25-516</inkml:trace>
  <inkml:trace contextRef="#ctx0" brushRef="#br0" timeOffset="137594.87">17795 12379 5805,'-13'-45'5031,"3"29"-387,-5 8-258,4 8-2967,-10 0-387,6 15-516,-3 2-258,4 7-129,1 0 0,5 6-129,5-4 129,3 3-258,4-1 258,11-1 129,4 0-129,8-1 0,3 1 0,2-3 0,-1 2 0,-2 2 129,-5 1-129,-5 1 0,-12 3-129,-7 1 0,-10 0 0,-10 4 0,-7-2 0,-4-4-129,-2-4 129,0-1-129,3-7 129,5-3-258,8-5 258,4-3 0,13-9 258,-3 13-516,3-13 516,15 20-129,-3-4 0,6 8-129,0 5 129,0 5 0,-3 4-129,-2 7 258,-3 0-387,-4 1 129,2 4-1290,-8-9-3096,1-5-129,1-11-516,0-7-258</inkml:trace>
  <inkml:trace contextRef="#ctx0" brushRef="#br0" timeOffset="137938.8895">17975 12836 5934,'50'-57'5031,"-24"38"-387,-3 6-258,0 13-2709,-7 0-645,4 19-387,-10 4-258,-3 9 0,-7 6-129,0 8 129,-9 5-258,-1 4-129,-3-2 129,2-3-129,1-2 0,5-6 0,5-9 0,0-6 0,11-11 0,3-9 129,6-6-129,4-1 129,0-6-129,1-8-387,9 3-2967,-8-9-1032,1 0-516,-2-3-129,1 0-387</inkml:trace>
  <inkml:trace contextRef="#ctx0" brushRef="#br0" timeOffset="138458.9193">18540 12344 9546,'-2'-31'5031,"11"19"-387,3-5-1290,7 12-2580,-4-1 129,5 9-258,-6 14-387,-1 12-129,-11 9 0,-2 14-129,-4 8 0,-9 5 0,-3 5 0,-1-2 129,1-5-129,7-7 129,3-5-258,6-12 129,3-8 0,9-7 0,6-9-129,0-6 129,3-4 0,-4 0 0,0 2-129,-4 3 129,-5 5 0,-2 3 0,-4 5 0,0 7 0,-2 5 129,0 1-129,0 4 129,0 2-129,-3 3 0,-3 3 0,-3 5 0,-6-5-387,5 9-3612,-7-3-516,-1-1-387,-3-1-516</inkml:trace>
  <inkml:trace contextRef="#ctx0" brushRef="#br0" timeOffset="138914.9455">18567 15374 7482,'-2'-11'5418,"4"-4"-387,11-5-129,6-26-2580,18-6-1548,19-27-129,23-18-129,22-29-129,26-18-129,18-15 0,14-3-129,5 7-129,-1 3 0,-16 21-258,-19 15 0,-25 32 0,-32 16 0,-25 33-1290,-30 7-3225,-16 16 0,-14 5-516,-9 7-258</inkml:trace>
  <inkml:trace contextRef="#ctx0" brushRef="#br0" timeOffset="140095.013">18727 15020 5289,'-31'0'5160,"22"0"-129,9 0-387,0 20-1677,9-18-2193,10 8-387,4-4 129,6-2-129,-2-3 0,2-1-258,-3-5 0,-3-13 0,-6-11 0,-4-7-129,-6-9 129,-4-9 0,-3-10-129,2-1 0,3-9 0,3 2 129,6 4-258,5 7 258,7 7-258,5 13 129,8 9 0,1 11 0,5 6 0,1 6-129,2 0 258,2 0-129,5-5 0,1-5 0,1-5 0,-1-8 129,-1 0-129,-3-7 0,-4 0 0,-3-1 0,-7 3 0,-3 6 129,-7 0-258,-3 8 129,-2 2-129,-4 8 258,2 5-258,-3 2 129,4 1-129,2-2-258,12 3-3741,-5-8-516,2-1-258,0-10-774</inkml:trace>
  <inkml:trace contextRef="#ctx0" brushRef="#br0" timeOffset="140923.0603">15827 11943 258,'0'-8'3612,"0"8"516,9-3-1806,-9 3-129,12-10 387,-9-3-258,11 10 0,-4-18-645,14 2-129,-3-16-516,14-6-129,3-17-258,8-10-258,8-21-129,6-14-129,5-14 129,7-12 0,2-14 0,0 6-129,-3 5 0,-8 12 0,-10 20-129,-10 20 129,-11 19-129,-9 21 0,-12 20 0,-6 9 0,-5 11 0,0 0 0,0 0-129,0 0 129,0 0-129,9 4 0,-5 8-258,-4-12-774,6 17-3483,-6-4 129,4 1-645,-4-2-258</inkml:trace>
  <inkml:trace contextRef="#ctx0" brushRef="#br0" timeOffset="141659.1024">16799 10326 5805,'0'0'4902,"-2"19"-258,10 12-258,10 5-2838,20 25 0,8 8-516,19 18 0,10 7-258,11 11-258,6 2-129,5 0-129,1-5 0,-3-7-258,-8-12-129,-13-7 129,-12-12-129,-12-17-645,-7-9-3741,-20-10-129,-9-7-258,-14-9-645</inkml:trace>
  <inkml:trace contextRef="#ctx0" brushRef="#br0" timeOffset="142335.1411">16517 8947 4773,'-31'-18'4386,"8"18"-387,-4 10 0,-2 3-3354,1 11 129,0-1-387,3 7 129,1-3-129,8 3 129,2-6-129,11 1 0,3-8 129,15 3 129,8-8-258,7 2 129,5-3-129,4 3 129,1 0 0,-2 1-258,-6 1 0,-3 3-129,-11 2 0,-7 4 0,-11-2 0,-4 3-258,-15 1 0,-6-5-129,-7 7-129,-9-8 0,1 4 0,-2-6 0,3-4 129,4-4 0,9-1 129,5-5 129,10-3 0,11-2 129,4 7-129,13-1 129,4 6 0,5 8 0,-1 6-129,0 10 129,-1 7-129,-5 4 129,-6 3-129,-3 3 0,-2 1 0,-4-9-1290,4-3-2967,1-8-129,2-10-387,4-15-387</inkml:trace>
  <inkml:trace contextRef="#ctx0" brushRef="#br0" timeOffset="142551.1533">16737 9370 9546,'-4'-68'4902,"4"53"-129,0 15-387,0 0-3741,3 24 129,4 13-645,-2 6 129,1 14-129,0 5-129,-1 0-387,3 5-2838,-6-9-1419,2-7-258,0-13-129,4-11-516</inkml:trace>
  <inkml:trace contextRef="#ctx0" brushRef="#br0" timeOffset="142719.163">16981 9697 9030,'12'-3'5160,"2"10"-258,-11 6-387,-2 6-2967,-1 5-1290,0 4-387,0 6-2193,-4-4-2064,-1-6-387,-2-8-516,7-16-129</inkml:trace>
  <inkml:trace contextRef="#ctx0" brushRef="#br0" timeOffset="143019.1802">17154 9353 7482,'49'-34'5031,"-25"26"-129,2 7-387,-4-2-1806,2 10-2322,-2 8-129,-1 9-258,-5 8 258,-3 5-387,-8 6 387,-2 7-129,-3-1-129,-7 2 129,-1-4-258,-3-6 258,1-7-258,3-9 258,7-11-258,0-14 129,12-2 0,5-15-129,7-5-387,-1-12-3354,8-2-645,-2-7-387,-1-3-516</inkml:trace>
  <inkml:trace contextRef="#ctx0" brushRef="#br0" timeOffset="143463.2056">17609 8981 10707,'4'-48'5031,"-4"48"-258,11-6 0,-4 12-4257,2 11-129,2 11 0,-2 4-258,1 6 129,0 6-258,-3 2 129,2 0 0,-1-4-129,0-1 0,2-4 0,-3-5 129,1-3-129,3-9 0,-1-6-129,1-3 0,-1-7 0,0-3 129,0-1 0,-2 0-129,-8 0 0,12 0 0,-12 0 129,11 11 0,-7 3 0,5 7-129,-2 4 129,4 4-129,0 3 129,1 4 0,0 3 129,-2 4-129,-1-1 0,-4 3 0,-5 0 0,0 0 0,-7-2 129,-3 3-258,-3-3 129,0-3-258,-9-7-2967,10 2-1290,-6-3-129,5 1-645,-3 1-129</inkml:trace>
  <inkml:trace contextRef="#ctx0" brushRef="#br0" timeOffset="144458.2625">16004 14982 4902,'-9'-5'5031,"1"-10"-516,0 3-1290,8 12-903,0 0-903,-1 8-258,1 10-516,8 17-258,3 4 0,9 11-129,0 5-129,5 6 258,1-7-258,1-1 0,-1-14-258,-2-8 258,-3-16-129,-2-11 129,-3-9 0,2-16 0,-6-14 129,-1-5-129,-3-13 0,-3-1 129,-5-10-129,0 2 0,-8 0 0,-4 5 0,-2 6 0,0 5-129,-2 10-129,3 3-129,4 17-645,-4-3-2580,13 19-1419,0 0-258,0 0-516</inkml:trace>
  <inkml:trace contextRef="#ctx0" brushRef="#br0" timeOffset="144722.2776">16335 14759 7224,'7'-11'5289,"-7"11"-129,0-12-129,0 12-2967,0 0-1032,9 14-129,-5 1-387,5 12 0,0 7-258,4 6 129,-2 6-387,2 7 129,0-2-387,0-1 129,3-1-516,-7-18-1419,6 6-2967,-5-11-129,2-1-258,-5-6-774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17:24:50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19670 11863 4257,'-2'-107'4386,"11"56"-516,8-3-129,12 1-2967,15 8-645,14 2 0,17 5 129,14 3 0,17 9 0,15 1 258,16 6-129,11 4 0,18 10 0,7 2 0,10 9 129,5 8 0,9 18 0,-3 8 258,9 21 0,-12 9-258,-1 18 129,-8 14-129,-6 14-258,-15 9 129,-10 16 0,-15 6-258,-15 6 0,-13 6 0,-12 3-129,-18 1 129,-16 11-129,-16 0 129,-19 5-129,-17 0 0,-14 7 0,-21 0 129,-18 3-129,-15-3 0,-9-4 0,-15-8-129,-10-10 129,-5-10-129,-13-16-129,-11-10 0,-8-11 129,-15-14 0,-14-11 0,-10-12 0,-13-11 0,-12-10-129,-11-12 258,-4-14 0,-5-12 0,-1-16 0,-2-7 0,1-22 0,1-12 0,0-11 129,2-13 0,3-9-129,0-7 129,3-10 0,9-10 0,6-6 0,10-12 0,16-5 0,16-15 0,17-14 0,20-9 0,19-11 0,21-9-129,21-8 0,20-4 129,18-2-129,15 0-129,20 4 0,16 3 0,15 6 129,15 6 0,15 9 0,10 4 0,13 6 129,12 8-129,14 9 129,7 11-258,14 11-129,6 9-129,11 17-258,2 11-645,16 23-2322,-9 6-1290,3 16-516,2 8-258</inkml:trace>
  <inkml:trace contextRef="#ctx0" brushRef="#br0" timeOffset="464.0266">23098 11252 8385,'2'17'5418,"-7"-23"-387,3-14-258,-4-17-4257,12-8-387,9-13-129,3-10-129,4-9 0,6-10 129,3-11 0,2-4 129,-1-1-129,4 11 258,-6 10 129,1 12 0,-7 14 129,-1 20-258,-6 23 0,0 19 0,-4 20 0,-3 20 0,1 11-258,-2 11 129,3 7-129,0 6 0,1 1 0,1-5 0,3-4 0,2-10 0,1-7-258,-2-13-258,1-1-387,-9-23-903,10 2-2967,-20-10-645,0-11 0,-10 3-387</inkml:trace>
  <inkml:trace contextRef="#ctx0" brushRef="#br0" timeOffset="684.0391">23039 10885 8256,'-15'16'5160,"18"-6"-129,22-10-516,15-12-4128,11-2-129,11-3-258,4 0 0,6 5-903,-11-5-2709,3 5-1161,-8 7-258,-15 5-774</inkml:trace>
  <inkml:trace contextRef="#ctx0" brushRef="#br0" timeOffset="1291.0738">19829 11219 6966,'-10'-13'4773,"2"22"-387,8 19-129,0 5-3999,2 13 0,4 11 0,0 10 129,1 13 258,-6 5-129,3 17 0,-4 7 0,-4 11-129,-6 2 129,0 15-129,-10 1-258,-3 8 129,-12-1-258,-10-4 129,-7-5-258,-8 3 129,-11-2 0,-6-1 0,-9-5-129,-9-3 129,-7-2 0,-2 2-129,-5-3 129,-1-6 0,-2-7 0,1-10 0,8-8-258,8-19-903,22-8-3096,7-16-645,17-19-129,17-16-516</inkml:trace>
  <inkml:trace contextRef="#ctx0" brushRef="#br0" timeOffset="1832.1048">19427 12818 6450,'-5'-17'4902,"10"13"-387,9 11-258,9 10-3870,6 7-129,14 5 0,9-2 0,14 1-129,11-6-129,15-7 0,13-8 0,8-7-129,13-5 129,10-15 0,8-8 0,6-10 129,4-8-129,-2-6 0,1-6 129,-2-7-129,-5-3 0,-12-4 0,-7 2 0,-11-1-129,-9 1 129,-13-2 0,-12 1 0,-10 4-129,-7 2 129,-12-1-129,-6 6 0,-6 2 0,-9 9-129,-7 6 129,-5 13-387,-13 1-258,-1 17-1161,-6 12-2193,-12-5-516,-4 12 0</inkml:trace>
  <inkml:trace contextRef="#ctx0" brushRef="#br0" timeOffset="2328.1332">21181 12683 3096,'-4'11'4515,"15"11"-129,-3-8-387,4 9-2709,0 13-645,-3 1 129,6 15 0,-5 4 0,4 15-129,-5-1 129,9 17 258,-4 2-258,12 15-258,1 3 258,11 5-258,7 0-129,11 7-129,5 3 0,12 5-129,6-2 0,4-3-129,5-1 129,3 2-258,3-6 0,5-4 129,3-9 0,-2-11 129,3-13-129,4-10 129,-1-13-258,-1-12 0,-5-10-129,-4-12 258,-9-6-516,-14-15-1161,-7 5-3096,-23-4-387,-12-3-258,-23 0-516</inkml:trace>
  <inkml:trace contextRef="#ctx0" brushRef="#br0" timeOffset="2995.1713">21827 14362 2193,'-18'-20'3096,"18"20"258,-10-23-2967,0 5-258,-1 8 0,-3-6 387,-3 11 387,-9-7 258,1 12 129,-10 0 0,1 12 129,-13-3 129,4 14-129,-15-4-258,0 14-387,-10-3-258,-3 6 129,-10 4-258,-7 7-129,-9-1-129,-10 5-129,-7 7 129,-6 7-129,-9 5 0,-7 8 0,-2 4 129,3 5 129,2 3-129,11-2 129,7-3 0,14-5 129,15-6 0,13-12-258,17-3-129,8-11-387,13 3-645,5-16-3225,12 1-774,1-13-387,5-5-129</inkml:trace>
  <inkml:trace contextRef="#ctx0" brushRef="#br0" timeOffset="7111.4068">15382 16484 4128,'-3'30'4773,"3"-17"129,3 3-258,-3 10-3999,2 17-129,0 11 258,5 25 0,-6 11-258,4 21 258,-5 9-387,0 5-129,0-15 0,0-8 0,-5 2-645,-2-25-1806,-1-17-2322,3-27-774,-1-22-258,-3-13 129</inkml:trace>
  <inkml:trace contextRef="#ctx0" brushRef="#br0" timeOffset="7447.426">15307 16437 3999,'12'-29'5289,"7"15"-129,8 2-387,7-9-3354,8 18-516,-1-4 0,11 9-387,-4 6-129,1 13-258,-7 5 129,-3 11-258,-11 4 129,-6 6 0,-9 3-258,-9 0 129,-6-3-129,-13-4 129,-7-1-258,-9-12 129,-6 1-129,-8-10-387,7 4-1677,-6-11-2451,2-6-258,4-7-258,9-1 259</inkml:trace>
  <inkml:trace contextRef="#ctx0" brushRef="#br0" timeOffset="7688.4397">16106 16794 5934,'75'-3'5160,"-37"-2"-387,-6-7-516,-4 4-3612,5 3-387,-8 1-129,-2-1-258,-1 5-645,-11 0-1290,-1 0-2322,-10 0-387,10 0-387</inkml:trace>
  <inkml:trace contextRef="#ctx0" brushRef="#br0" timeOffset="7924.4532">16162 17048 3483,'34'17'5160,"-10"-15"-258,6-2-1032,7 4-1935,-7-4-516,7 0-516,-7 0-387,1 0-516,-4 8-516,-9-8-645,3 3-2838,-8-1-774,-4-2-129,-9 0-387</inkml:trace>
  <inkml:trace contextRef="#ctx0" brushRef="#br0" timeOffset="8688.497">18537 12664 7353,'0'0'4644,"10"19"-129,-3 7-1161,1-1-2322,10 12-258,1-1 0,6 7-258,0 0-258,3-2 0,1 0 0,0-5-129,-2-4 0,-3-4-129,-1-6 129,-3-2-258,-5 0 129,-3-11-774,1 6-3096,-13-15-387,8 13-645,-8-13-258</inkml:trace>
  <inkml:trace contextRef="#ctx0" brushRef="#br0" timeOffset="8983.5138">18823 12548 4257,'-1'-13'4773,"1"13"-258,-14 3-129,9 19-2580,-10-4-516,5 18-387,-7 4-387,2 12 0,-4 1-387,-2 6 129,-3-3-258,-2-5 129,0 0-129,0-9-258,4-2-774,-6-11-2709,10-10-774,5-4-129,3-8-387</inkml:trace>
  <inkml:trace contextRef="#ctx0" brushRef="#br0" timeOffset="9228.5278">19046 12949 8385,'10'0'4773,"-3"11"-258,-5 5-129,-6 1-3612,2 11-516,-3 2 0,2 6-129,-1 2 0,2-1-129,0 0-129,0-9-1677,2 2-2322,0-7-387,4-6-387,1-5-258</inkml:trace>
  <inkml:trace contextRef="#ctx0" brushRef="#br0" timeOffset="10275.5877">20437 11881 3225,'-7'-9'4386,"-3"3"-129,10 6-129,0 0-2064,0 0-258,0 6-645,16 16 129,-3 2-645,9 12 0,2 1-129,4 9 0,0 0-258,3 2-129,-3-3-129,2-7-129,-3-5-129,-4-14-387,0 5-774,-12-14-3096,3-8 0,-14-2-387,12-6-258</inkml:trace>
  <inkml:trace contextRef="#ctx0" brushRef="#br0" timeOffset="10475.5992">20673 11808 6966,'-20'20'4515,"7"7"-258,-5 2-258,0 3-3354,-2 11-516,0 3 0,0 3 0,-1 0-129,3-3-387,4-3-3483,1 2-387,2-10-258,5-2-258</inkml:trace>
  <inkml:trace contextRef="#ctx0" brushRef="#br0" timeOffset="10815.6186">20856 12144 8514,'37'-22'4773,"-19"15"-258,-3 7-258,-1 0-3612,0 10-129,-4 4-129,-4 9 0,-4 4-258,-2 2 0,-8 5 0,-5 2-258,-4 2 0,-3-1 0,0 0-129,0-6 129,5 0-129,3-6 0,9-6 129,3-7 0,8-7 0,11-4 129,6-1 0,5-8-129,6 3-1419,1-5-2451,-3 0-645,-3 3 0,-6 1-516</inkml:trace>
  <inkml:trace contextRef="#ctx0" brushRef="#br0" timeOffset="11264.6443">19813 13759 10062,'0'-15'5031,"9"8"-129,1 12-516,7 20-3741,2 8-258,6 11-129,-1 7 0,0 3-258,-1 1 0,-2-5 0,0-3-258,-4-14-645,8 5-2322,-11-19-1290,2-3-516,-5-14-129,0-2-258</inkml:trace>
  <inkml:trace contextRef="#ctx0" brushRef="#br0" timeOffset="11467.6558">20095 13767 9159,'-23'-10'4902,"11"19"-129,-7 12-516,8 10-3483,-11 8-387,3 9 0,-5 5-258,2 3-129,-1 1-387,2-6-1161,5 2-2838,3-8-516,8-7 0,2-12-387</inkml:trace>
  <inkml:trace contextRef="#ctx0" brushRef="#br0" timeOffset="11879.6795">20213 14083 10320,'37'-26'5160,"-23"17"-645,4 9-387,-8 0-3612,2 4-129,-3 6-258,-3 4 0,-6 6-129,0-1 0,-5 3 0,-1-4 0,-3 2-129,2-4 0,0-2 129,1-2-129,6-12 0,0 14 0,0-14-129,10 10-129,2-3 0,-3-2 0,5 2 0,-4-4 0,0 9 0,-10-12-129,11 24 387,-10-8 0,-1 2 129,0 3 129,-5 1-129,0 4 129,-3-1-129,-2-1 0,-2 5-258,-7-7-258,1 8-1290,-10-7-2451,-1-3 0,-2-5-516,1-6 129</inkml:trace>
  <inkml:trace contextRef="#ctx0" brushRef="#br0" timeOffset="12244.7004">21966 12968 9030,'0'0'5289,"10"7"-645,13 15 0,3 12-3870,11 14-258,0 3 0,4 7-387,-4 0 258,-2 2-387,-1-8 0,-6-9-645,2 1-2322,-10-21-1806,-5-5-258,-2-13-258,-4-5-258</inkml:trace>
  <inkml:trace contextRef="#ctx0" brushRef="#br0" timeOffset="12451.7122">22365 12936 8901,'-38'-2'5160,"18"21"-129,-3 4-387,1 15-3612,-2 0-645,2 9-258,-3 1 0,-2 8-129,0 2-129,-1-5-387,4 9-1161,-2-12-2967,10-10-387,3-7 0,7-7-387</inkml:trace>
  <inkml:trace contextRef="#ctx0" brushRef="#br0" timeOffset="12819.7333">22423 13312 7740,'3'14'5031,"-5"3"-387,-6 5-129,4 7-3870,-3 4-258,1 6-129,-1-1-129,4 0 129,-1-2-129,4-5 0,0-8-129,7-2 129,3-9 0,5-4 0,3-1-387,0-8-903,9-3-3225,-1-2-516,1-5-129,-2-3-387</inkml:trace>
  <inkml:trace contextRef="#ctx0" brushRef="#br0" timeOffset="13016.7445">22588 13384 7353,'-43'32'5031,"28"-5"-129,4 6-258,8 13-3741,-2 1-387,4 10 0,-1 1-129,-1 2-645,2 4-4128,-5-6-387,-2-5-129,-4-5-645</inkml:trace>
  <inkml:trace contextRef="#ctx0" brushRef="#br0" timeOffset="13435.7685">21089 15025 10191,'3'-14'5418,"11"19"-516,2 4-129,11 23-3999,5 2-387,8 13 0,3 2-258,1 4-129,1-5-387,-9-7-645,4-1-3354,-13-18-645,-4-5-129,-8-13-645</inkml:trace>
  <inkml:trace contextRef="#ctx0" brushRef="#br0" timeOffset="13639.7802">21471 14907 8256,'-30'-6'5160,"15"23"-129,-2 7-516,1 16-3612,-6 3-387,1 11 0,-2 2-516,1 2 0,0 7-1161,1-11-3354,6-3-129,5-14-516,10-8-129</inkml:trace>
  <inkml:trace contextRef="#ctx0" brushRef="#br0" timeOffset="13879.7939">21593 15282 5547,'9'16'4515,"-9"-1"-129,-4 2-258,3 7-3612,-3-4-129,4 6 0,0-3 129,5 3-258,1-2 0,3 0-129,-3-1 0,1 0 0,-2-3 0,-4-4-516,0 4-774,-8-11-2838,-3-1-516,-7-7-129,-3-1-387</inkml:trace>
  <inkml:trace contextRef="#ctx0" brushRef="#br0" timeOffset="14035.8028">21618 15159 9030,'56'-40'5160,"-30"22"-645,3 0-903,-1 4-7224,2 3-903,2 0-387,-4 1-516</inkml:trace>
  <inkml:trace contextRef="#ctx0" brushRef="#br0" timeOffset="15419.882">17128 16140 1935,'-3'-38'5031,"-1"23"-516,-4 1 129,-1-3-2322,1 12-1419,-7-5-258,1 9-258,-4-1-129,4 2-129,-1 7 0,2 6 0,1 4 0,2 5 0,0 9 0,5 6 0,-3 0 0,4 3-129,1 2 0,0 0 0,1-2 258,2 2-516,0-9 258,1-1-129,3 1 129,6-2 0,3 0-129,2-2 129,0-2 0,1-2 129,-2 0-258,0-4 258,-2-3-129,-7 2 0,-2-5 0,-3-2 0,-7-1 0,-3-3 0,-4-2 0,-3-6 0,-4 3-129,-2-4 129,-2 0 0,2 0 0,1 0 0,1 0 0,4 0 129,2 2-129,4 1 0,11-3 0,0 0 0,-4 12 0,4-12 0,14 12 0,0-3 0,1 4 129,1 1-129,3 5 258,0 0 0,1 8-129,-4 0 0,-1 4 129,-2-1-258,-3 7 129,-2-3-129,-4 6 129,-3 1-129,-1 5 129,-6 0-129,-3 3 0,-4 1 0,-3 1 129,2 5 0,-3-10-258,0-3 258,0-9 129,0-3 0,3-4-387,14-27 387,-18 51-387,18-51 258,0 0-129,0 69 0,0-69-258,0 0 0,18 64 258,-18-64 0,0 0-129,0 0 0,0 0 129,41 38-129,-41-38 0,0 0-387,21 50-1290,-21-50-2838,12 50-516,-12-50-129,0 0-129</inkml:trace>
  <inkml:trace contextRef="#ctx0" brushRef="#br0" timeOffset="16523.9451">17454 16583 1935,'3'-15'4515,"7"-5"-516,-9 5-645,-1 15-1161,2-13-516,5 23-258,-7-10-516,11 41-129,-2-4-258,11 17-129,4 5 0,8 11-129,5 1-129,5 4 129,3-8-258,0-12-129,-1-2-258,-5-13-258,-2-2-1032,-15-13-2709,-3-11-258,-7-12-645,-12-2 258</inkml:trace>
  <inkml:trace contextRef="#ctx0" brushRef="#br0" timeOffset="16795.9607">17854 16440 3096,'7'-24'4902,"-7"24"0,0 0-516,-7-17-2838,7 17-387,-17 12-258,3 10-129,-6 6-387,-5 15 0,-2 9-387,-1 12 258,-2 3-258,2 3 0,-1 0-387,3-3-258,6 0-387,-6-12-774,11-9-2580,-1-10-516,3-10 0</inkml:trace>
  <inkml:trace contextRef="#ctx0" brushRef="#br0" timeOffset="17439.9975">18168 17140 3225,'-1'12'4773,"1"-12"-387,1 12 0,3-2-3225,-4-10-387,1 19-258,-1 3-258,2 9-129,-2 6 0,0 9-516,4 2-774,-4 4-2838,0-12-258,3 1-774,-2-16 387</inkml:trace>
  <inkml:trace contextRef="#ctx0" brushRef="#br0" timeOffset="17800.0181">18463 17161 3870,'20'-13'5031,"-7"12"-129,0 1-516,8 9-2709,-11 0-774,4 9-387,-7 7-258,-1 8-258,-5 11-129,-2-3-258,-2 10-903,-14 5-3096,1-3-129,-3-19-774,-5-3 645</inkml:trace>
  <inkml:trace contextRef="#ctx0" brushRef="#br0" timeOffset="18183.04">18856 16531 1935,'8'-11'4902,"-8"11"258,11 0-516,0 0-2064,7 25-1290,-2 4-516,10 16 0,0 6-258,5 10-129,-3 3-258,4 2 129,-3-3-258,0-11 0,-2-9-129,-1-9 129,-1-8-387,-6-14-387,3 3-1935,-4-15-2064,-6-5-258,-4-9-258</inkml:trace>
  <inkml:trace contextRef="#ctx0" brushRef="#br0" timeOffset="18463.056">19178 16443 6708,'-5'-14'4773,"5"14"387,0 0-1032,-16 12-3483,11 12-129,-1 6-387,-1 8 0,-4 15 0,0 7 0,-3 7-129,-3 2 129,-1 3-129,-3 1 0,0-5-129,-5-4-258,6-4-645,-8-10-2709,9-12-774,2-11-645,5-12 0</inkml:trace>
  <inkml:trace contextRef="#ctx0" brushRef="#br0" timeOffset="19101.0925">19583 17230 2580,'2'-13'5031,"12"-1"-387,-3 14 0,-1-3-2967,11 3-645,-6 12-387,5 7-258,-6 14-258,-1 5 129,-7 8-258,-4 14 0,-3-9 0,-10 2-516,-5-4 258,-6-11 129,0-4 0,-1 2-387,3-16 387,20-20-387,-27 20 516,27-20 0,0 0 0,19 0-258,3 0 645,8-3-258,4 0 0,1-1 129,-3-1-258,-2-1-129,-1 6-2451,-7 0-2064,-8 1-258,-4-7 129</inkml:trace>
  <inkml:trace contextRef="#ctx0" brushRef="#br0" timeOffset="19756.1299">20356 17089 6450,'24'0'5031,"-11"2"-387,-1 1-129,-12-3-3612,8 26-516,-8-5-387,-7 7-645,-3 13-1032,-11-5-2838,-3 2-129,-5 2-516,0-12 387</inkml:trace>
  <inkml:trace contextRef="#ctx0" brushRef="#br0" timeOffset="20023.1453">20610 16366 7740,'28'0'5031,"-12"16"-129,3 13-387,3 10-4128,5 20-258,4 8 0,2 7 0,1 5-129,2 0 0,1-1-129,0-13 0,3-2-1677,-5-23-2580,-2-11-387,-6-12-516,-5-11 0</inkml:trace>
  <inkml:trace contextRef="#ctx0" brushRef="#br0" timeOffset="20255.1584">20950 16373 7611,'0'0'5160,"-7"9"-258,7 17-258,-5 2-3999,2 18-387,-2 14-258,-1 6 0,-4 10 0,-6 5-129,0 6-516,-8-12-1290,4 7-2451,-2-12-387,2-12-516,2-12 258</inkml:trace>
  <inkml:trace contextRef="#ctx0" brushRef="#br0" timeOffset="20631.18">21099 16999 5676,'52'-2'5160,"-28"2"-258,0 0-516,-4 0-3354,-1 4-645,-6 7 0,-3 7-258,-9 6-129,-1 5 129,-11-1-129,-6 1 0,-1-5 0,-1 0 129,3 0-129,3-6 129,6-4 0,3 0-129,4-14 129,11 15-129,6-1 0,4-2 0,5 5 0,-1 5 0,0 3 0,-2 3 0,-4-2-129,-1 2 258,-7 5-258,-9-4-129,-2 5 0,-11-9-1806,-5-1-2322,-4-3-774,-6 4 258,-3-14-644</inkml:trace>
  <inkml:trace contextRef="#ctx0" brushRef="#br0" timeOffset="20820.1908">21533 17181 6063,'53'12'5805,"-38"7"-645,-3 8-129,-11-2-2451,-1 10-2967,0 13-1935,-5 0-2322,-9-1-129,-6-8-774,2-8 129</inkml:trace>
  <inkml:trace contextRef="#ctx0" brushRef="#br0" timeOffset="21120.208">22019 16375 8256,'46'11'5547,"-19"5"-258,4 10-645,-7 7-4128,13 15 0,2 4-258,5 9 0,0 0-258,-1-3-129,0-1-129,-5-7-387,2-5-774,-15-23-2580,1-3-1032,-9-15-387,-5-4-258</inkml:trace>
  <inkml:trace contextRef="#ctx0" brushRef="#br0" timeOffset="21308.2188">22408 16433 6450,'-45'-7'5289,"25"22"-258,6 21-903,-6 6-2838,10 17-516,-3 4-516,1 8 0,-1 8-774,-10-5-1032,7 7-2967,-5-14-516,4-9-129,1-11-387</inkml:trace>
  <inkml:trace contextRef="#ctx0" brushRef="#br0" timeOffset="21536.2318">22618 16990 5805,'43'22'5418,"-35"2"-516,-5 2-258,-3-2-3870,-2 8-258,-2 4-387,2 3 129,2-5-129,0-2 0,12-7-258,1-10-387,15-3-1935,0-12-2322,1-7 0,-1-14-516</inkml:trace>
  <inkml:trace contextRef="#ctx0" brushRef="#br0" timeOffset="21700.2412">22800 16937 5676,'-15'70'5289,"13"-23"-387,2 11-258,2-4-3741,5 15-774,4 2-2838,-5 2-1935,-4-16 0,3-10-645</inkml:trace>
  <inkml:trace contextRef="#ctx0" brushRef="#br0" timeOffset="21896.2524">23217 17028 4902,'9'56'5160,"-9"-17"-774,-7 4-258,-10 11-5031,-4 9-3225,-2-10-258,-2-3-645</inkml:trace>
  <inkml:trace contextRef="#ctx0" brushRef="#br0" timeOffset="22152.267">23445 16382 8901,'36'-3'5289,"-12"14"-129,6 8-516,-5 5-4515,20 8 129,5 9-387,4 7-129,0 1 0,-6-1-516,2 5-2838,-16-16-1161,-8-6-387,-11-12-387</inkml:trace>
  <inkml:trace contextRef="#ctx0" brushRef="#br0" timeOffset="22351.2784">23867 16256 6708,'0'0'5547,"-13"14"-129,1 19-387,5 15-4128,-19 3-258,5 9-258,-4 15-774,-9-7-387,13 14-1419,-12-17-1161,16 1-1677,2-13-387,14-11-258</inkml:trace>
  <inkml:trace contextRef="#ctx0" brushRef="#br0" timeOffset="22639.2949">23984 16837 7224,'53'-34'5676,"-40"21"-774,-13 13-258,0-16-3096,0 16-645,-6 16-387,3 7-129,1 4-129,0 12 0,2 6-129,2 4 0,2 3-129,3 2 0,1-4-129,1 2 0,-2-2 129,1-11-258,-3-3 258,-4-9-129,-1-7 0,-6-11 0,-7-9-258,-8-8-129,-3-10-516,-8-6-2322,-2-11-1677,-1-7-516,4 0-258</inkml:trace>
  <inkml:trace contextRef="#ctx0" brushRef="#br0" timeOffset="22772.3024">24067 16848 7482,'70'-5'4902,"-36"5"-774,0-3-4386,-10-17-3870,5 6-516,-2-9-903</inkml:trace>
  <inkml:trace contextRef="#ctx0" brushRef="#br0" timeOffset="23283.3317">24467 15980 7482,'0'0'5547,"0"0"-387,0 0-645,0 0-3354,36-17-258,-36 17-516,0 0-129,58 53-129,-58-53-258,39 74 258,-39-74-387,10 97 387,-15-37 0,-15 10 0,-5 8-387,-5 4 129,2 1 0,4-2-129,4-1 129,5-6-387,12-10 387,3-13 129,0-51 258,15 65 129,-15-65 0,0 0 0,39 44 129,-39-44 0,0 0-258,30 58 0,-30-58 0,17 80-129,-8-17 0,-6 7 387,3 5-258,-6 0-387,-2-5 258,-13-2 129,-4 7-258,-3-12-129,-1-5-645,-8 24-4386,31-82-387,-66 75-258,66-75-516</inkml:trace>
  <inkml:trace contextRef="#ctx0" brushRef="#br0" timeOffset="52338.9935">16000 9484 2967,'0'0'4515,"-5"-15"0,5 15-258,15-8-2580,-2-3-387,12 6-387,-1-5-129,12 6-258,1-7 129,12 5-258,2-2-129,10 1 0,8-3-129,9-1 0,10-2 0,8 4 129,9-7-258,9 3 387,6 0-129,7-1 129,1-1-129,9 0-129,5 0 0,4 2 0,1 0 0,2 2-129,2 1 0,0 3 0,-2 3 0,-5 3-129,-6 1 129,-1 0 0,-5 0 0,-7 2-129,-5 3 129,-3-4-129,-5 1 129,-6 1 0,-6-2-129,-10 2 129,-7-1 0,-7 1-129,-10 1 129,-6 3-129,-10-1 129,-8-1-258,-6 4 129,-5-3 0,-6 3 0,-7-5-129,-2 3 129,-9-4-129,-7-3-129,0 0-1032,9 8-2967,-9-8-516,-11 7-129,-1-2-387</inkml:trace>
  <inkml:trace contextRef="#ctx0" brushRef="#br0" timeOffset="63303.6208">4857 12704 1,'6'-28'4256,"-4"15"388,-2-1-129,-4-4-1806,4 18-258,-3-18-516,3 18-258,0 0-516,0 0-258,0 0-129,-6 21-129,2 3-258,3 12-129,0 13-129,1 15 0,0 11 0,0 11 0,0 4-129,4 5 0,2 3 0,-1-6 0,0-9 0,0-9 0,0-13-129,0-11 0,0-10-129,-4-18-129,5-1-903,-6-21-2967,0 0-516,-4-24-516,3-6-129</inkml:trace>
  <inkml:trace contextRef="#ctx0" brushRef="#br0" timeOffset="63875.6535">4818 12537 6708,'0'-11'4773,"15"-3"258,2 7-645,4-6-2838,19 11-516,3-5-129,13 7 0,1 7-387,3 14-129,-2 6-258,-6 11 0,-9 8-129,-10 7 129,-11 5-258,-15 0 129,-7-1 0,-10-4 0,-14-3 0,-7-4 0,-10-8 0,-7-3 129,-5-8-129,-4-3 0,-1-7 129,6-5-258,6 2-387,3-14-2967,17 0-1419,9-9 0,17 9-645</inkml:trace>
  <inkml:trace contextRef="#ctx0" brushRef="#br0" timeOffset="64219.6732">6117 13055 7998,'25'-3'5289,"6"9"0,4-5-645,8 8-1548,0-9-2193,9 7-387,-2-5-258,0 0-387,0 6-1161,-11-8-3354,-4 0-258,-10 0-387,-2-6-516</inkml:trace>
  <inkml:trace contextRef="#ctx0" brushRef="#br0" timeOffset="64558.6926">7276 12755 8643,'-43'-4'5160,"30"4"-387,7 8-129,-4 12-3741,12 19 0,-1 10 0,8 23-129,-3 12 0,5 23-387,-3 17-258,-2 9-387,0 5-387,-6-12-516,4 2-3096,-8-24-516,-2-14-387,-5-25-516</inkml:trace>
  <inkml:trace contextRef="#ctx0" brushRef="#br0" timeOffset="64819.7075">7178 12988 8256,'48'-110'4773,"-22"73"-258,2 14 0,-7 6-3612,6 17-129,-7 11 129,1 17-258,-10 6-129,-3 12-129,-6 5-129,-2 4 0,-13-1-258,-5-4 129,-2-4-387,-4-11-258,6 0-1548,-4-18-2451,13-12-387,4-12-129,10-15-258</inkml:trace>
  <inkml:trace contextRef="#ctx0" brushRef="#br0" timeOffset="65406.741">7670 12818 8643,'13'-5'5160,"-13"26"-387,-19 4-258,3 16-3354,-10-2-129,7 7-387,-2 0-258,8-1-129,3-5-129,5-9-129,5-8 0,6-12 0,6-10-129,3-4 0,3-17 0,0-9 0,1-10 0,-1-4 0,-1 0 129,-4 6 0,-4 3 0,0 7 0,-6 8 0,-3 19 129,0 0-129,11 5 129,-5 14-129,3 6 129,0 4-129,3 0 129,0-1-129,2-1 129,0-5 0,-1-2-129,1-8 0,-3-3 0,2-8 0,2-1 0,-2-10-129,0-7 0,1-8 0,-3-7 0,1-1 0,-2 0 0,-1 0 129,0 3-129,-3 8 129,1 7 0,-7 15 0,13-5 129,-13 5-129,15 17 0,-8-2 0,2 3 0,0 1 129,-2 0-129,2-2 0,-1-1 0,-1-2 0,0 1 0,2-3-129,-9-12-258,17 20-774,-17-20-2580,17 2-774,-5-2-516,5-10-129</inkml:trace>
  <inkml:trace contextRef="#ctx0" brushRef="#br0" timeOffset="65615.753">8349 12560 8127,'15'-90'5160,"-15"66"0,0 24-258,-12 3-1935,6 31-2193,-3 8-258,4 16 0,0 10-387,4 6 129,1 1-258,2-3-129,3-2-258,1-15-516,6 1-2580,-7-25-1290,0-9-516,-5-22-258,0 0-129</inkml:trace>
  <inkml:trace contextRef="#ctx0" brushRef="#br0" timeOffset="65843.766">8224 12750 9933,'-2'-36'4902,"15"31"0,4-2-258,6 7-3741,2 3-387,5 10 0,-4 5 0,1 12-129,-4 3 0,-2 8-129,-6 2-258,-1 2 129,-4-2-129,-3-9-387,2-1-645,-9-18-3483,3-4-258,-3-11-516,9-9-258</inkml:trace>
  <inkml:trace contextRef="#ctx0" brushRef="#br0" timeOffset="65963.7729">8525 12538 8514,'-7'-26'3999,"-4"15"-2967,11 11-774,0 0-4773,7 8-516</inkml:trace>
  <inkml:trace contextRef="#ctx0" brushRef="#br0" timeOffset="66202.7865">8656 12564 1806,'7'9'4257,"-7"-9"387,0 0-2193,16 20 129,-16-8-129,6 22 129,-8-2-387,4 21-387,-6-5-774,3 10-387,-6-2-258,1-3-645,5 5-2064,-6-17-2322,4-8-387,-3-15-258,2-6-129</inkml:trace>
  <inkml:trace contextRef="#ctx0" brushRef="#br0" timeOffset="66427.7994">8625 12859 7998,'18'-70'5031,"-4"40"-129,5 9-129,-7-1-3612,11 15 0,-7 3-258,5 13-129,-7 12-129,-3 15-129,-4 2-258,-2 6-129,-1 1 0,-1-1-129,-1-3-387,-2-13-258,6 1-1161,-6-29-3225,1 15 129,-1-15-645,0-16-129</inkml:trace>
  <inkml:trace contextRef="#ctx0" brushRef="#br0" timeOffset="66563.8072">8812 12562 8256,'6'-21'4515,"4"16"-387,-3 16-2193,0 4-5676,-4 2-903,1 4-129,3-1 0</inkml:trace>
  <inkml:trace contextRef="#ctx0" brushRef="#br0" timeOffset="67150.8407">8940 12797 5289,'11'67'5031,"-10"-35"-258,1 0-387,0-9-1419,3 2-2580,2-9-258,2-6 0,2-7-258,1-3 129,-4-10 0,0-7 0,-6-8 0,-4-6-129,-12-4 258,-6 0 0,-7-1 258,-2 3-129,-2 4 129,5 6-129,2 6 129,12 9-129,12 8-129,0 0 0,23 0-258,6 1 129,7 6-129,2 4 258,1 2 0,1 4 0,-6 3 129,-2 0 0,-8 3 0,-3 4 0,-6-3 0,0 0 0,-6-5-258,3-3 129,-2-5-129,1-3 0,-1-6 0,3-2 0,-1-8 0,1-8 0,0-11 0,2-4-129,-1-1 258,-1-2-258,0 5 258,-2 0-129,1 4 129,0 8 0,-1 10 0,3 7 0,-4 0 0,7 7 0,-3 1 129,2 7 0,-1-3-129,-1 5 129,1-3 0,-2 3 0,0-4-129,-1 2 0,1-2-258,-4-3-258,6 10-2451,-6-16-2322,4 4 0,-13-8-645,16 0-258</inkml:trace>
  <inkml:trace contextRef="#ctx0" brushRef="#br0" timeOffset="68162.8987">6251 14538 2193,'7'-38'5031,"-6"22"-387,-1 5 0,0-1-2064,0 12-1032,0 0-258,-5 22-387,0 3-258,4 13-258,-1 10 0,2 16 0,0 7 0,0 14-258,5 2 129,1 3 0,1-1-258,6-6 0,1-8-129,3-12 258,3-7-129,5-15 0,2-14 0,4-6 129,4-10-129,1-7 129,2-4-129,0-8 129,0-8-129,1-4 0,-2-6 0,-2-6 0,-4-4 129,-2-5-258,-5-8 258,0 3-129,-4-11 129,1-1-129,-4-3 0,0-5 0,-6-2 129,-4 3-129,-4-1 129,-3 2-129,-3 7 0,-8 7 129,-1 7-129,-7 11 0,4 10-129,0 3 0,4 14-516,-3-8-2064,14 13-1806,0 0-516,-2 6-129,2-6-516</inkml:trace>
  <inkml:trace contextRef="#ctx0" brushRef="#br0" timeOffset="70423.028">7557 14437 3483,'-5'-5'5160,"5"5"-258,0 0 129,2 7-1935,16 22-1161,-5-9-387,16 17-516,2-1-129,10 10-258,1-3-129,5 3-387,2-5 129,-3-3-258,-2-7 129,-6-5-129,-5-5-129,-10-7 0,-4-2 0,-8-4-387,-1 2-387,-10-10-3096,0 0-1032,-13-6 0,4-2-516</inkml:trace>
  <inkml:trace contextRef="#ctx0" brushRef="#br0" timeOffset="70695.0434">7901 14220 9804,'0'0'4902,"0"0"-129,-4 13-387,1 11-3612,3 14-258,-7 4 0,0 12-129,-9 4 0,1 7-129,-6 0-129,-4 0-129,-2-4 0,-1-4-129,2-4-129,1-10-258,8 3-1290,-2-14-2838,10-6-258,3-11-387,6-15-129</inkml:trace>
  <inkml:trace contextRef="#ctx0" brushRef="#br0" timeOffset="71019.0621">8267 14822 5934,'5'33'5160,"-4"-12"-516,-1 3-258,7 6-3354,-7-8 0,0 9-387,-2-3-258,2 3-129,0-4-129,0-1 0,5-4-129,2-5 0,4-1 0,0-8-129,5-3-258,-2-10-903,7-6-3096,-2-7-258,0-3-129,-2 0-387</inkml:trace>
  <inkml:trace contextRef="#ctx0" brushRef="#br0" timeOffset="71200.0724">8383 14455 7224,'0'0'4128,"0"0"-3096,0 9-1032,0-9-3999,0 14-774</inkml:trace>
  <inkml:trace contextRef="#ctx0" brushRef="#br0" timeOffset="71884.1115">6058 15950 5676,'-9'1'5289,"9"-1"-387,0 20-129,0-20-3096,12 33-645,2-15-129,10 18 0,1-2-516,3 5-129,0-4-129,0-2-129,-3-2-129,-4-7-387,3 5-1290,-11-21-2967,-3-2 0,-10-6-645,0 0 0</inkml:trace>
  <inkml:trace contextRef="#ctx0" brushRef="#br0" timeOffset="72132.1257">6278 15868 6966,'-8'-12'5031,"-6"24"0,4 4-645,2 13-3225,-10-4-516,4 12-129,-8-4-129,3 3 129,-7 3-516,4-2 129,-1-2-129,2-5-129,4 1-516,1-10-516,14-1-3225,-1-2-516,3-18 0,16 11-645</inkml:trace>
  <inkml:trace contextRef="#ctx0" brushRef="#br0" timeOffset="72372.1395">6433 16155 2967,'0'36'4773,"-3"-14"258,2 5-645,1 4-1419,-1-14-2193,3 16-258,1-15 387,3 4-645,-1-5 129,5-1-516,-3-4 258,-7-12-774,21 13-2709,-11-13-1161,0-7-129,0-6-387</inkml:trace>
  <inkml:trace contextRef="#ctx0" brushRef="#br0" timeOffset="72567.1506">6481 15956 4386,'0'0'4773,"0"0"-387,0 0-258,0 0-3612,0 0-903,0 0-3225,9 0-516,-9 0-258,0 0-258</inkml:trace>
  <inkml:trace contextRef="#ctx0" brushRef="#br0" timeOffset="72955.1728">6835 15941 4644,'3'-13'5289,"-3"13"-387,-8-8-129,8 8-1806,-20 6-2193,11 8-129,-4 0 0,0 8-258,-1 2-258,2 5 129,-2 8-258,6-1 129,2 2-129,3-4 0,3-2-129,5-4 258,6-7-258,3-2 129,4-10-258,1-8-516,4 7-258,-10-19-1290,12 6-2064,-8-3-774,1 2 129,-5-14-387</inkml:trace>
  <inkml:trace contextRef="#ctx0" brushRef="#br0" timeOffset="73195.1865">6745 16048 3225,'0'10'5031,"11"-6"-129,3-4-258,11 7-2580,-7-8-516,11 1-516,-5-3-645,0-4-774,4 5-3999,-5-4-258,-3 1-258,-3-2-516</inkml:trace>
  <inkml:trace contextRef="#ctx0" brushRef="#br0" timeOffset="73579.2084">7115 15850 6063,'0'0'5289,"0"0"-516,0 0-129,0 0-2967,0 12-645,-3 5-387,3 8 0,0-1-387,1 10 0,1-1-129,6 12 129,0-4-258,1 0 258,1-5-258,0-4 0,1 0-387,-2-13-258,2 8-1677,-11-27-2451,0 0 0,0 0-774,0 0 258</inkml:trace>
  <inkml:trace contextRef="#ctx0" brushRef="#br0" timeOffset="73927.2284">7141 15769 5031,'0'-49'5289,"8"29"0,2-4-387,8 21-2838,-5-14-645,15 17 0,-10 0-516,7 14-258,-6-1-258,-1 11-129,-4 0 0,-3 3-258,-5-3 129,-2 2-129,-2-6 0,-2 0 0,-2-3-129,-6-3 0,-3-2 0,-6-2-129,0 1-258,-6-6-258,5 11-1032,-7-15-3096,5 6-129,1-7-258,6 0-387</inkml:trace>
  <inkml:trace contextRef="#ctx0" brushRef="#br0" timeOffset="74663.2705">9764 14379 5676,'-2'12'5289,"2"-12"-387,0 0-129,0 0-3225,8 0-258,4-3-129,9 3-387,0-6-258,7 3-129,0 0-258,3 1-129,1 0 0,-5 1 0,-2 1-258,-6 0 0,-3 0-258,-8 0-645,6 5-2064,-14-5-1677,0 0-258,-11 15-258,-2-3 0</inkml:trace>
  <inkml:trace contextRef="#ctx0" brushRef="#br0" timeOffset="74879.2828">9830 14565 6063,'-11'10'5289,"6"10"-129,5-20-516,14 17-2967,0-17-774,11 1 0,0-1-258,5 0-258,1-1-129,-1-3-258,-2 3 0,-4-2-129,-1 3-387,-10-5-774,4 5-3225,-8 0-516,-9 0-258,11 0-516</inkml:trace>
  <inkml:trace contextRef="#ctx0" brushRef="#br0" timeOffset="75459.3159">10656 14659 5160,'11'26'5547,"-11"-26"-387,10 13-258,2-3-3096,-12-10-387,0 0-129,0 0-645,0 0 129,5-8-516,-4-7 0,0-8-258,4-6 0,0-13-129,7-11 0,2-13 0,6-11 0,3-5 129,1-6 0,1 2 0,-1 3 258,-3 13-258,-2 10 129,-4 14-129,-4 16 129,-3 9-129,-8 21 258,11-4-258,-6 16-129,0 13 129,1 11-129,-1 12 129,1 10-129,0 9 129,4 6-258,-1 5 258,1-3 0,1 1 0,0-7 129,2-4 0,-1-10-129,-2-6 129,0-10-129,-3-7 129,0-6-258,-2-7 129,-3-5-258,-2-14-129,3 10-387,-3-10-774,0 0-3225,-5-3-387,-1-13-258,-1-1-387</inkml:trace>
  <inkml:trace contextRef="#ctx0" brushRef="#br0" timeOffset="75767.3337">10727 14328 3870,'-6'10'5289,"6"11"-129,10-11-129,5-8-2709,12 6-1032,-1-10-258,12 2 0,-6-6-387,7 2-258,-7-4-129,-3 4-129,-6 3-516,-11-6-645,1 10-3870,-13-3-129,0 0-516,-3 12-387</inkml:trace>
  <inkml:trace contextRef="#ctx0" brushRef="#br0" timeOffset="77071.4081">5318 17740 4257,'17'46'4386,"-17"-66"903,-3 8-3096,-9-13-387,6-3-129,-14 11-129,7 7-258,-12 10-516,25 0-129,-55 32-387,55-32 0,-55 94 0,55-94-258,-42 93 0,28-43-387,14-50 387,-6 99 129,6-99-129,0 0 0,41 37 0,-41-37 0,48-10 258,-48 10-129,50-54-129,-50 54 258,44-72-129,-27 35-258,-17 37 258,28-58-129,-28 58 0,0 0 0,0 0-129,23-50 129,-23 50-129,0 0 258,0 0-129,24 53 0,-24-53 0,21 56 0,-21-56 129,23 63 0,-23-63 0,0 0-129,36 50 0,-36-50 0,0 0 0,0 0 129,0 0-129,41-60-129,-41 60 129,13-62-129,-13 62 129,13-42-258,-13 42 258,17-44 0,-7 30-129,-10 14-129,0 0 258,39 10-258,-39-10 516,0 0-258,39 60 129,-39-60-129,21 61 129,-21-61 129,0 0-129,22 48-258,-22-48 258,0 0 129,0 0-258,0 0 0,0 0 0,16-50-129,-13 25 129,-3 25 0,10-49 0,-2 19 129,-8 30-129,22-37 387,-22 37-387,0 0 129,38 2 0,-38-2 0,0 0-258,29 78 0,-29-78-129,9 55-1161,-9-55-3354,0 0-387,22 48-258,-22-48-387</inkml:trace>
  <inkml:trace contextRef="#ctx0" brushRef="#br0" timeOffset="77515.4335">6049 17773 2580,'11'-19'5160,"-11"7"0,-7-6 129,-10 12-2451,4 6-1290,13 0-645,-41 36-387,41-36 258,-36 49-387,36-49-258,-21 73-387,21-73 258,-2 77 258,2-77-129,0 0-129,0 0 0,43 31 129,-43-31 0,0 0 129,52-34-258,-35-6 258,-6-7-258,-3-5 0,-3-32 0,-5-5-129,0-9 0,-6-9 0,-2 10 0,-1 20-258,3 16 516,4 17 0,2 44 258,0 15 0,6 33 0,6 23 129,-1 15-129,2 6-645,0 0 387,0-2 129,-2-4-258,1-8-258,-1-17 129,-11-61-258,22 75-1032,-22-75-3354,0 0-387,0 0-1032,39 3-129</inkml:trace>
  <inkml:trace contextRef="#ctx0" brushRef="#br0" timeOffset="80090.5809">6999 17118 3999,'3'-51'5031,"-2"34"129,0 4-258,-1 13-1806,5 18-2064,3 26-258,0 26 0,6 34-516,-4-8 129,7 21 0,1 6-129,2-14-129,-1 12 0,0-39 0,-2-24-129,-17-58 645,31 56-645,-31-56-129,0 0 258,46-25-129,-30-26 129,4-9 0,0-34 0,4-17-129,-1-10 129,1-8 129,-4 1-258,1 18 0,-5 5-129,-3 28-129,-3 35-258,-10 9-1032,0 33-3483,-6 10 0,-7 16-258,-10 5-645</inkml:trace>
  <inkml:trace contextRef="#ctx0" brushRef="#br0" timeOffset="80271.5913">7057 17469 8256,'9'31'5289,"5"-26"-387,7-10-258,1-16-4128,8 1 129,1 3-129,3 0-1161,8 3-3483,-5-2-774,0 0-129,-3 4-645</inkml:trace>
  <inkml:trace contextRef="#ctx0" brushRef="#br0" timeOffset="80459.602">7636 17307 4644,'10'58'5160,"-7"-24"-516,-1 13 129,-3-15-3612,1 8-258,1 0-129,4-3-258,-4-4-774,-1 1-3870,2-9 0,0-14-903,-2-11 0</inkml:trace>
  <inkml:trace contextRef="#ctx0" brushRef="#br0" timeOffset="80619.6112">7667 16984 7611,'-4'-33'4515,"4"33"-129,-6-13-1032,6 13-6321,10 0-1419,-10 0-129,20 23-387</inkml:trace>
  <inkml:trace contextRef="#ctx0" brushRef="#br0" timeOffset="80971.6313">7887 17694 8514,'0'0'5031,"0"0"129,9 0-516,-14 4-3870,5-4 0,0 0-516,0 0 129,9 58-129,-9-58-129,4 59-129,-4-59 0,2 58-516,-2-58-258,-2 61-1161,2-61-3225,0 0 0,-37 58-387,37-58-387</inkml:trace>
  <inkml:trace contextRef="#ctx0" brushRef="#br0" timeOffset="81382.6548">8106 17212 8256,'8'-11'5160,"3"11"-387,-6 26-774,-4 2-3096,6 18-258,-3 6-129,3 18 258,-2 7-516,4 8-129,-2-8 0,-1-4-129,2 2 0,-3-8 0,-3 1 129,-2-15-387,0-53 258,-2 71 0,2-71 0,0 0 0,-25 51-129,25-51-129,0 0 258,-40 13-258,40-13-129,0 0 129,-52 0-258,52 0-387,-39 12-129,39-12-258,-37 4-1032,37-4-2709,0 0 0,-47-40-645</inkml:trace>
  <inkml:trace contextRef="#ctx0" brushRef="#br0" timeOffset="81663.6709">8120 16748 6837,'9'-12'5160,"4"-1"-516,-13 13-387,0 0-3225,7 0-2967,-2 13-2451,-3 3-387,3 11-258,0 2-129</inkml:trace>
  <inkml:trace contextRef="#ctx0" brushRef="#br0" timeOffset="81971.6885">8427 17342 5805,'11'0'4644,"-11"0"129,10 0-774,-10 0-3354,0 0-516,0 10-258,0-10 129,0 0 0,0 0 0,-2 10 0,2-10 0,0 0 0,0 0-258,0 0-1419,0 0-2322,0 0-645,0 0 129,0 0-257</inkml:trace>
  <inkml:trace contextRef="#ctx0" brushRef="#br0" timeOffset="82948.7444">8459 17754 2193,'-7'-25'3096,"7"25"516,2-25-2967,-2 25-1161,0 0-1032,0 0-258,0 0 0,0 7-258,0-7 259</inkml:trace>
  <inkml:trace contextRef="#ctx0" brushRef="#br0" timeOffset="83314.7653">8459 17754 2193,'-12'-41'4257,"8"34"-1290,4 7-129,0 0 129,6 0-387,-6 0-258,0 0-129,0 0-903,14 17 0,-14-17-774,4 17-258,-4-17-258,0 0-258,0 0 129,-4 52-774,4-52-258,-24 61-2580,24-61-1419,0 0-645,-41 53 0</inkml:trace>
  <inkml:trace contextRef="#ctx0" brushRef="#br0" timeOffset="83802.7932">9090 17049 6966,'0'-11'5289,"0"11"-258,0 0-258,-7 7-3870,8 20-258,2 13-258,5 13 258,-3 6-387,2 4 0,0-9-258,3-1 129,1-6-258,-1-19-129,4-7-516,-4-21-1032,4-14-2967,1-10-516,-2-16 258,-1-7-774</inkml:trace>
  <inkml:trace contextRef="#ctx0" brushRef="#br0" timeOffset="83963.8024">9203 16602 7224,'-20'-10'4644,"20"10"0,0 0-774,-10 10-4515,10-10-2580,7 18-1419,4-1 0,1 0-387</inkml:trace>
  <inkml:trace contextRef="#ctx0" brushRef="#br0" timeOffset="84155.8134">9352 17028 3483,'24'30'5418,"-4"-26"-258,3-4-258,11 3-2193,0-9-1548,10 5-516,-4-7-258,-2 3-516,-1 5-1032,-16 4-3612,0 1-129,-21-5-516,0 0-129</inkml:trace>
  <inkml:trace contextRef="#ctx0" brushRef="#br0" timeOffset="84343.8242">9369 17242 7353,'-7'30'5418,"12"-17"-516,16-4 129,-3-9-4128,17 0-129,0-4 0,6-3-387,-3 0-516,-3-3-645,4-3-3870,-12-5-516,-3 0-258,-13-9-516</inkml:trace>
  <inkml:trace contextRef="#ctx0" brushRef="#br0" timeOffset="84518.8342">9604 16630 8514,'-25'-18'5289,"10"32"-129,5 22-387,-9 6-4257,12 15 0,-3 5-258,5 13-129,3 6-903,-6 2-3741,8 2-645,0-14-258,5-11 0</inkml:trace>
  <inkml:trace contextRef="#ctx0" brushRef="#br0" timeOffset="84878.8548">9825 16997 7740,'19'-42'5418,"-19"42"-129,0 0-516,10 27-3741,-10 4-258,0 15-129,-2 7-258,2 23 129,0 12-387,0-1 387,2 20-387,1-19 0,-1-1 0,-2 3 0,0-10 0,-5-9-258,5-71 258,-22 93-387,22-93 258,-38 46-129,38-46-129,-51 27 0,51-27 0,-61 0 0,61 0 0,-78-27-258,40-2-129,-5-2 0,10-18-1548,-1-27-2709,5-24-129,8-7-516,9-14 0</inkml:trace>
  <inkml:trace contextRef="#ctx0" brushRef="#br0" timeOffset="85043.8642">9720 16525 4386,'31'-23'5160,"-23"12"-516,-8 11 0,9-5-3354,-9 5-1032,0 0-3225,0 0-1548,8 18-258,-5-2-387</inkml:trace>
  <inkml:trace contextRef="#ctx0" brushRef="#br0" timeOffset="85726.9032">10821 17302 2451,'-17'41'5160,"10"-36"129,7-5-645,-5-24-2967,-3-23-258,12-1-516,-3-20-129,10-7-387,1-10-129,7-11-258,0-6 258,4-4 0,-1 8-129,-1 10 129,-2 13 0,-2 14 387,-4 18-387,-2 24 0,-2 18 0,1 18-129,-4 19 129,4 20-258,3 19 129,0 9-258,2 6 258,0 5 0,1-3-258,1-5 258,-3-13-258,-2-21 129,0-11-774,-10-13-1806,0-14-2451,-2-15-387,-2-8-387,-10-12 0</inkml:trace>
  <inkml:trace contextRef="#ctx0" brushRef="#br0" timeOffset="85923.9145">10824 16918 6450,'15'0'5547,"10"-5"-387,7-5-258,-3-3-4386,15 6-258,-2-2-258,1 6-516,3 6-1806,-8-3-2322,0 5-645,-7 2-387,0 12 2709,-11-11 1549</inkml:trace>
  <inkml:trace contextRef="#ctx0" brushRef="#br0" timeOffset="86071.923">11296 16944 1677,'17'31'5289,"-13"-7"129,-2 1-387,-3-7-2193,1 17-903,-4-6-1032,4 9-129,0-10-387,2 5 129,5-11-387,5-2 0,3-1-516,1-12-903,5-7-3483,-1-12-516,-2-5 0,-3-15-774</inkml:trace>
  <inkml:trace contextRef="#ctx0" brushRef="#br0" timeOffset="86243.9328">11417 16526 5934,'-11'-8'5547,"2"6"-516,9 2-516,0 0-4257,-2 7-387,2-7-1548,0 0-2709,6 17-516,-6-17-516</inkml:trace>
  <inkml:trace contextRef="#ctx0" brushRef="#br0" timeOffset="86508.9479">11768 16967 3870,'3'20'4773,"-3"0"-387,0-20-774,0 0-6450,0 0-1677,0 0-129,0 0 1</inkml:trace>
  <inkml:trace contextRef="#ctx0" brushRef="#br0" timeOffset="89335.1097">11115 16387 6708,'-28'0'5676,"28"0"-516,-12-17 0,12 17-4386,0 0 129,5 0-258,3-4 0,12 4 0,7-10-258,11 2 258,5-8-387,6 0 129,0-2-258,-4 1 129,-9 5-129,-15 9-129,-21 3 129,-19 21-258,-26 12 129,-18 14-129,-18 22 129,-10 14-258,0-1 129,3 1 0,15-2 0,16-16 129,24-9-129,24-20 129,20-20 0,29-16 129,21-12-129,13-7 0,8-5 129,-1 3-129,-7 8 129,-14 9-129,-19 4 129,-22 11 0,-19 16-129,-29 2 0,-18 10 129,-13 6-129,-11-3-129,0-1 258,6-4-387,8-5 129,10-10 0,17-1 129,15-1-129,15-20 0,11 26 258,16-14-258,13 3 258,3 13 0,4 9-129,-2 4 258,-4 1-129,-9 8 0,-11 19 0,-13-22 129,-12 18-129,4-65-387,-51 77 0,15-40-903,36-37-3999,-63 34 0,37-61-516,10 7-774</inkml:trace>
  <inkml:trace contextRef="#ctx0" brushRef="#br0" timeOffset="89795.136">11735 16283 8643,'2'29'5547,"16"-8"-387,5 1-258,12 19-4257,4 11-129,8 11-258,-1 9 258,3 7-387,-5-1 0,-2-3 0,-6-7-129,-8-13-129,-6-13-387,-11-16-258,2-7-1548,-13-19-2838,0-9-258,-9-19-516,-4-7 129</inkml:trace>
  <inkml:trace contextRef="#ctx0" brushRef="#br0" timeOffset="90007.1481">12076 16119 7224,'3'-25'5289,"-3"25"-129,-7 32-129,-8 5-4128,-2 18-645,-8 8 129,-1 9-258,-6 6 258,-3 6-516,2-4-258,-2-5-258,9 0-258,-2-16-1161,11-4-2838,7-9-387,5-10-258</inkml:trace>
  <inkml:trace contextRef="#ctx0" brushRef="#br0" timeOffset="90248.1619">12283 16826 4902,'30'33'5418,"-20"-14"-129,-5 5-516,-9 1-3999,5 14 0,0-6-129,4 9 129,-5-4-387,3 1-129,-2-3-387,-1-13-258,8-2-645,-8-21-3741,0 0-129,0 0-903,3-32 258</inkml:trace>
  <inkml:trace contextRef="#ctx0" brushRef="#br0" timeOffset="90395.1703">12335 16385 7740,'0'-40'5160,"0"40"-258,0 0-516,0 0-4902,3 6-3999,2 5-387,0 2-387,0 2-129</inkml:trace>
  <inkml:trace contextRef="#ctx0" brushRef="#br0" timeOffset="90991.2044">12644 16644 2322,'4'48'5031,"-4"-24"-258,3 5 0,4 0-3483,-7-16-387,0 8-129,-8-18 0,8-3-129,-17 0 0,8-13 0,-4-16-258,4-7 0,0-13 0,6-5-258,2-8 0,2-8 129,10-9-258,5 9 129,5 0-129,4 11 258,5 7-258,1 12 129,0 16 0,1 12 0,-2 22-129,-4 17 129,-2 9-129,-4 8 0,-4 6 0,-5 3-129,-2 8 129,-3-1-129,-1-3 0,-1-2-258,0 3-258,-4-15-645,2 1-3741,0-13-129,0-8-645,-2-23 258</inkml:trace>
  <inkml:trace contextRef="#ctx0" brushRef="#br0" timeOffset="91267.2202">13137 16051 5676,'10'-24'5676,"-2"18"-129,6 6-387,-4 6-3870,18 25-258,-1-4-129,11 17-129,-2 1-258,4 7-258,-2 1-129,0-3-129,-5-1-258,-6-15-516,-1 7-1032,-15-21-3225,1-8-645,-12-12 0,0 0-516</inkml:trace>
  <inkml:trace contextRef="#ctx0" brushRef="#br0" timeOffset="91463.2314">13470 15896 8514,'-5'-27'5676,"-12"27"-387,3 40-1677,-12 5-2451,5 20-129,-10-1-516,2 13-258,-6 0-258,-1-4-387,8 11-645,-10-21-1548,13-6-2580,7-10-516,6-7-387</inkml:trace>
  <inkml:trace contextRef="#ctx0" brushRef="#br0" timeOffset="91791.2502">13607 16390 3225,'17'2'5418,"-14"10"-516,-1 4 387,8 14-3870,-10-1-516,5 18 129,-5 0-258,6 14-129,-3-1-258,2 3 0,-4 0-129,0-2 0,-1-4-258,-3-5 129,-4-5-129,-1-7 129,-2-4-129,-2-1 0,-1-10 0,-3 4 129,-2-13-258,-3-7-129,0 3-516,-14-12-2838,7 0-1290,-5-15-645,0-4-258</inkml:trace>
  <inkml:trace contextRef="#ctx0" brushRef="#br0" timeOffset="92019.2631">13893 15896 7482,'9'-3'5031,"-9"3"-387,0 5-1290,0-5-7869,-13 7-516,13-7-387,0 0 129</inkml:trace>
  <inkml:trace contextRef="#ctx0" brushRef="#br0" timeOffset="92303.2795">14004 15986 5805,'-7'12'5676,"12"-8"-258,7-4-387,4-11-3612,9 8-774,-1-5 0,5 3-387,-1 1-258,-4-1-516,3 8-903,-14-2-3612,-2 7 0,-11-8-645,0 17-129</inkml:trace>
  <inkml:trace contextRef="#ctx0" brushRef="#br0" timeOffset="92447.2877">14049 16150 6450,'-18'32'5289,"18"-32"-129,0 0-516,19 5-3999,2-5-516,4-20-1548,4 1-2967,6 0-903,0-8 0,1 7-129</inkml:trace>
  <inkml:trace contextRef="#ctx0" brushRef="#br0" timeOffset="92783.3069">14462 15691 7740,'3'-51'5676,"-3"51"-387,-20 9-387,6 25-3870,-4 7-516,5 15-129,-2 4-129,2 12-129,6-1 0,4-3 0,3-6-129,6-12 129,9-11-129,3-11 129,5-11-129,4-15 0,1-14 0,0-14 0,0-8 129,-3-10-258,-3-10 129,-4-9-129,-4-9 258,-8-4-258,-6 10 129,-9 5 0,-10 8 0,-8 12 0,-5 12 0,-5 12-387,4 21-645,-9 4-3870,15 8-387,8-1-258,11-2-387</inkml:trace>
  <inkml:trace contextRef="#ctx0" brushRef="#br0" timeOffset="92987.3186">14638 15425 7224,'28'-71'5547,"-21"49"-129,-7 22-129,0 8-3741,-5 34-774,-15 13 0,-5 30-387,-12 13 0,-10 23-129,-10 15-387,-10-3-1161,4 17-4128,-5-2 129,6-8-645,3-19-258</inkml:trace>
  <inkml:trace contextRef="#ctx0" brushRef="#br0" timeOffset="93635.3556">16192 14120 6837,'18'-7'4644,"-18"24"0,-4 4-516,-6 25-3483,-11 14-129,-1 21 387,-16 18-129,-5 34-129,-12 20-129,-8 25 0,-12 22-258,-7 22 0,-9 2-258,-2 19 0,-2 16-129,-3 7 129,-1 18 129,4-4-258,5-10 258,6-3-258,11-4 0,7-6 129,12-37-387,2-41-1032,13-35-3870,5-42 129,0 6-903,2-45 387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17:28:35.7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21217 3024 6837,'3'14'4902,"-3"-14"-516,0 0-903,0 12-516,0-12-1548,0 0 0,-7-13-774,7-1-387,0-13 129,1-6-387,1-20 129,4-11-258,4-11 129,2-16-129,5-8 258,1-6 258,3-1-258,2 4 258,0 6-258,-1 13 129,-2 10-258,-5 22 387,-2 13-387,-3 19 0,-2 18 0,-1 12-129,2 24 129,-2 12-129,3 13 129,0 9-129,3 10 0,-1 4-129,1 3 129,-2-1-129,-2-3 129,-2-2-129,-2-8 129,0-11-258,-1-8 258,-3-11 0,-1-9-258,0-13-129,2 0-774,-2-20-3354,0 0-258,-7-8-387,7 8-258</inkml:trace>
  <inkml:trace contextRef="#ctx0" brushRef="#br0" timeOffset="241.0137">21285 2641 6063,'0'0'5160,"0"-14"-387,0 14-129,7-13-3612,7 11-387,0-8-129,6 4-258,3 1-516,-1-6-3870,11 9-387,-2-8-645,2 5-258</inkml:trace>
  <inkml:trace contextRef="#ctx0" brushRef="#br0" timeOffset="993.0568">22289 2374 9804,'4'-23'5289,"-4"23"-129,0 0-1290,0 5-2838,-2 16-387,2 16-516,2 4 0,4 9-387,-2 7 258,1 1-258,1-5 0,-2-7 129,2-8-258,-6-14-387,6 8-1806,-6-32-2064,0 0-387,-1-25-645,1-6 387</inkml:trace>
  <inkml:trace contextRef="#ctx0" brushRef="#br0" timeOffset="1124.0642">22301 2241 6321,'-10'-49'5418,"4"33"-645,6 16-645,-7-13-3354,7 13-4386,0 0-774,0 0-387,0 14-387</inkml:trace>
  <inkml:trace contextRef="#ctx0" brushRef="#br0" timeOffset="1441.0825">22397 2598 1935,'22'75'4515,"-12"-47"129,-2-4-129,-1-1-2838,-7-23-516,6 12-129,-6-20-387,0-4 0,0-15 0,0 1 0,0-12-258,0 0-258,0-7 129,1 4-129,2 3 0,-1 7-258,1 10 258,2 7-129,-5 14 0,11 5 129,-6 16-129,5 9 129,-2 3-129,3 8-129,3 9-516,-7-15-2451,7 6-1548,-2-9-387,5-8-516</inkml:trace>
  <inkml:trace contextRef="#ctx0" brushRef="#br0" timeOffset="1720.0984">22829 2024 9933,'-6'-112'5805,"-11"76"-645,1 31-258,-15 15-4128,11 21-387,-2 11-129,4 16-129,4 15-129,0 13-258,5 7 129,4 3-129,5 1 129,1 0 0,7-7 0,0-11-258,5-8 258,-3-15 0,5-3-516,-8-24-774,11 2-2967,-12-20-774,1-5-258,-7-6-258</inkml:trace>
  <inkml:trace contextRef="#ctx0" brushRef="#br0" timeOffset="1997.1142">22588 2492 6450,'12'-15'5289,"4"5"-258,0-5-645,6 5-3870,1-6 0,3 6-129,-1 0-129,-1 9-129,-5 1 258,0 9-129,-8 10 0,-1 5-129,-5 6 129,0 6 129,-5 2-387,0 0-258,1 8-1032,-4-16-3612,3-1 0,-1-17-645,1-1 129</inkml:trace>
  <inkml:trace contextRef="#ctx0" brushRef="#br0" timeOffset="2600.1487">22923 2475 2322,'24'55'4644,"-18"-30"129,-1-4-645,6 4-2451,-11-25-516,8 16-129,-8-16-387,12 0 0,-8-15 0,8 1 129,-5-11-129,5 0-258,-3-3-129,3 3 0,-5 0-129,0 3-129,-2 7 0,-5 15 0,9-8 0,-9 8-129,5 20 129,-1 0-129,1 6 0,0 2 0,2 2 0,0-2 0,2-4-129,-1-7 0,2-4-129,-2-8 129,1-4-258,0-4 258,0-12 0,-3-7 129,2-6 0,0-1 129,-3 2 0,2 0 0,-3 3 129,-1 7 0,-3 17 0,0 0 0,0 0-129,0 22 129,2 2-129,-1 8 129,7 1 129,1 2-129,0-2 0,0-7-258,5 4-903,-14-19-2967,8-1-645,-8-10-258,0 0-258</inkml:trace>
  <inkml:trace contextRef="#ctx0" brushRef="#br0" timeOffset="2740.1567">23176 2217 5676,'-1'-53'5289,"2"41"-645,-1 12-903,18-13-6837,-18 13-1419,18 1-258,-3 6-258</inkml:trace>
  <inkml:trace contextRef="#ctx0" brushRef="#br0" timeOffset="2960.1693">23384 2059 5160,'3'8'5160,"-3"19"-129,0 12-516,-6 12-3612,6 11-258,-3 8 0,3 3-516,0 2-129,3-6-516,4 1-258,-7-22-2322,2-5-1548,1-6-387,-1-16-129</inkml:trace>
  <inkml:trace contextRef="#ctx0" brushRef="#br0" timeOffset="3348.1915">23352 2403 5289,'0'-23'5031,"0"23"-129,14 0-516,1 0-3483,4 6-774,5 2 0,3 1 0,3 1 0,1-2 0,-3-2-129,-4-3-129,-1-3 129,-7-3 0,-4-8 0,-4-4 0,-8-6 129,0-3 129,-3-1-129,-5-1 258,-6 3-129,-1 9 387,-4 2-258,-1 12 258,0 12-258,1 11 0,0 9 0,7 8-129,2 3-129,4 3-129,6 0 0,1 1-129,8-4 129,2-7-258,8 5-903,-8-10-3741,7-2-129,-5-6-645,-1-2-129</inkml:trace>
  <inkml:trace contextRef="#ctx0" brushRef="#br0" timeOffset="4228.2419">21162 4439 258,'0'0'3999,"6"1"129,-6-1 0,9 2-2193,0 8-774,-9-10 0,24 6 0,-12-10 0,10 0-387,-2-16 0,4 0-129,-3-11 0,3-2-258,-4-7 0,-4 5-129,-7-3 0,-2 6 129,-7-2 0,-2 9-129,-10 4-129,-5 12 129,-7 9-258,-7 8 129,-6 18-129,-3 13 0,-5 18 0,0 17 0,0 15 129,3 12 0,6 2-129,9 4 129,7-7 0,12-5 0,8-11 0,4-16-129,10-14 129,7-15 0,5-11 0,5-13 129,2-11-129,1-4 0,2-7 0,3-4-129,-5-4 129,-3 0-129,-1 1 0,-8 2-129,-3 4 0,-7-1-258,-1 8-129,-11 1-1032,11-8-3096,-11 8-516,0 0-129,0 0-516</inkml:trace>
  <inkml:trace contextRef="#ctx0" brushRef="#br0" timeOffset="15095.8635">19388 6488 3096,'0'-43'4515,"-3"18"129,3 5-1548,-10-10-258,10 15-645,-11-11-516,11 26-387,-7-25-387,7 25-129,-1 12-258,1 20-129,0 19-129,3 12 0,0 17-258,3 9 129,-2 8-129,2-5 0,1-5-129,-4-13-129,4-15-129,-6-17-516,9-7-1290,-10-23-2451,0-12-258,7-8-258,-4-16-258</inkml:trace>
  <inkml:trace contextRef="#ctx0" brushRef="#br0" timeOffset="15335.8772">19537 6289 7740,'28'17'5031,"-19"13"-258,0 16-258,-7 5-3612,11 15 0,-8 1-129,2 14-258,-1-1-129,1 1-258,-3-6 0,-1-6-129,1-10-129,-4-9-258,2-3-903,-4-21-3096,-2-8-387,-5-17-258,9-1-516</inkml:trace>
  <inkml:trace contextRef="#ctx0" brushRef="#br0" timeOffset="15731.8998">19346 6362 9030,'5'-33'5031,"11"25"-516,3 0-1032,15 19-2322,-2 12-258,12 24 0,-3 12-645,7 13 129,-3 13-258,0 7 0,0-3-129,-5-6 0,-4-11 0,-1-16 0,-4-16 0,-2-14 0,-3-20 129,-4-10 0,-3-20-129,-3-11 0,-5-16 0,-4-9 129,-3-11-129,-4-8 129,0-4-258,-2-1 129,-4 6 0,-2 8 0,2 10 0,0 7 0,1 18-387,-2 7-387,7 28-2838,-2-13-1032,2 13-387,0 15-387</inkml:trace>
  <inkml:trace contextRef="#ctx0" brushRef="#br0" timeOffset="17127.9797">18576 7920 774,'-1'20'3354,"1"-20"-645,0 20-903,11-8 0,2-7 0,8 0-129,0-8-129,10 1-387,1-15-387,4 2-129,-4-11 0,5 2-129,-6-6-129,-2 3 0,-6-4-258,-5 5 387,-8-3-387,-6 6 258,-5 1-129,-7 11 0,-10 1 129,-4 10-129,-6 5 258,-3 18-387,-8 10 129,0 16-129,-3 17 129,0 12-129,4 9 0,4 6-129,9 3 0,8-2 129,11-9 0,7-9-129,15-16 129,7-16 0,7-13 129,6-14-129,-1-11-129,0-6 0,3-5-387,-5-16-1032,-1 0-2838,-2-6-387,-1-3-258,-3-3-387</inkml:trace>
  <inkml:trace contextRef="#ctx0" brushRef="#br0" timeOffset="17400.9953">19154 8139 2709,'24'0'4515,"-11"-4"-387,3 0-129,0 3-2580,-2-7-645,4 6-258,-4 1-387,-2-1-645,-1 2-2580,-11 0-774,8 9-129,-8 4-387</inkml:trace>
  <inkml:trace contextRef="#ctx0" brushRef="#br0" timeOffset="17572.0051">19159 8312 6063,'0'0'5031,"8"10"-387,3-10-516,5 0-2838,-4-2-516,5-3-387,0 3-774,-3-4-3483,2 2-387,0-3-645,-1 0 0</inkml:trace>
  <inkml:trace contextRef="#ctx0" brushRef="#br0" timeOffset="18296.0465">19876 7507 5547,'-2'-68'4902,"-5"40"-129,-6 6-516,0 7-3225,-9 1-258,1 14 0,-6 0-387,-2 10-129,-2 11-129,1 9 0,2 4-129,5 6 129,7 1-129,6 2 129,9-2 0,4-5-129,11-6 129,7-3-129,5-8 129,1 1-129,1-6 129,-1 1-258,-5-1 129,-1 2 0,-6 1-129,0-1 129,-8 3-129,-1 0 0,-6 3-129,-2-3 0,-6 3-387,-7-7-516,1 8 129,-11-10-129,7 9-129,-9-11 129,7 5 129,-1-12 258,7 5 387,4-6 387,10-3 258,0 0-129,0 0 129,0 0-129,13 13 129,-3-3-129,0 4-129,-2 3-129,-1 6 129,0 2 129,-3 2 129,3 9 129,-3-5 0,4 7 258,-3-1-258,3 7 129,-3-3-258,-1 3 129,-3 2-645,-1 1 0,-1 0 129,-5-3-258,-3-1-129,0-11-1032,-2-6-2580,7-2 129,-2-12-258</inkml:trace>
  <inkml:trace contextRef="#ctx0" brushRef="#br0" timeOffset="19248.101">20275 7618 1935,'3'-12'4773,"-3"12"-258,1-17 129,-3-2-2580,2 19-645,-3-22-258,3 22-387,-10-19-129,3 14-387,-6 5-129,-3 0 0,-1 1-129,-3 10 0,-3 3-129,2 3 129,1 7-129,0 0 129,9 6-129,3-3-387,8 3 387,0-4-258,8 3 129,2-7 0,6-1 129,-1-7-258,4-3 387,1 0 129,0-5 0,2 2 129,0-4 0,1 5 0,0-2-129,1 2 0,-2 3-129,-5-1 129,-2 2-129,-4 3 0,-4 1 0,-7 2 0,-5 0 0,-8 2 0,-5 0 0,-5 2 129,-3-1-258,-3-5 258,2-1-129,2-5 0,5-2 0,2-4 0,7-4 0,11-1 0,-9-2-129,9 2 258,5-11-258,-5 11 129,15-6 0,-5 6 0,1 6 0,1 8 0,-1 6 0,-1 9 0,-1 2 0,1 6 0,0 2 0,-3 1 0,2 1 0,-2-1 0,-1-2 129,0-4-258,-3-1 258,2-5-129,-2-4 0,-1-3-129,6-2-3225,-5-6-903,-3-13-516,9 4-258</inkml:trace>
  <inkml:trace contextRef="#ctx0" brushRef="#br0" timeOffset="20720.1852">20688 7824 1032,'0'0'2193,"0"0"-129,0 7 258,0-7 0,0 0-258,0-14 258,0 14-129,2-15-258,-2 15-387,0 0-387,8 6-129,-8 14-387,1 13 0,-1 9-387,2 9-129,1 9-129,2-1-258,2 4-516,-5-17-2064,5-3-1677,-2-11-516,0-12-129,-5-20 0</inkml:trace>
  <inkml:trace contextRef="#ctx0" brushRef="#br0" timeOffset="21516.2307">20882 7587 2451,'1'-13'4773,"-1"13"-1032,0 0-903,0-17-387,0 17-516,0 0-774,0 0-387,0 0-258,13 0-129,-2-1-258,4 1 0,3 0 0,3 0-129,0 0 129,-2 1 0,-1 3-129,-2 5 258,-10 3-129,-1 8 129,-5 6 0,-2 6-258,-6 6 258,-1 8-129,-3 5 129,1 2-258,2-2 129,2-5-258,3-1 129,4-7 0,1-6 0,6-9 0,3-9 0,1-8 0,1-3 129,3-3-129,-1-10 0,-1 0 129,0-3 0,-1-2-129,-3 1 129,1 2-129,-2 2 0,-8 10 0,0 0 0,0 0 0,0 0 0,4 10 0,-4 14 0,-1 3 0,0 7-129,1 2 129,0 3-129,2 2 129,2 0-129,1-5 0,0-4 0,-2-2 129,-2-2-129,-1-4 129,-2-1 0,-7-6-258,-1 2-387,-6-13-1161,1 5-2709,-3-3-258,-2-3-387,2-4 0</inkml:trace>
  <inkml:trace contextRef="#ctx0" brushRef="#br0" timeOffset="21868.2508">21464 8075 3999,'11'6'5031,"-10"3"-258,-1 8-387,1 8-2838,-4-4-645,-2 5-387,-2 3-1548,-4 1-3225,0-10-387,1 0-516,0-9 516</inkml:trace>
  <inkml:trace contextRef="#ctx0" brushRef="#br0" timeOffset="22268.2737">21766 7543 4644,'18'-85'4902,"-18"56"-258,-8 6-129,-14 3-3354,7 20-258,-7 0-258,1 17-129,-1 6-258,2 6-129,3 2 0,4 3-129,6-4 0,4 2-129,3-3 129,8-4 0,3-1 0,4-5-129,3 1 258,-1-1-258,4-2 258,-2 2-258,-1-4 129,-1-1-129,-1 2 258,-3-2-258,-4 1 129,0-2 0,-4 0-129,-2-2-129,0 3 0,-3-14-387,5 23-1548,-5-23-2322,-8 17-258,-4-8-387</inkml:trace>
  <inkml:trace contextRef="#ctx0" brushRef="#br0" timeOffset="22464.2849">21653 8115 6063,'18'43'5160,"-11"-22"-387,2 3-516,-7-11-3096,8 11-258,-5-7-645,0 0-258,0-1-387,-5-16-1419,6 20-2709,-6-20-387,7 12-129,-7-12-129</inkml:trace>
  <inkml:trace contextRef="#ctx0" brushRef="#br0" timeOffset="22980.3144">21648 8015 3999,'0'-12'5031,"0"12"-258,9-17-645,6 17-2451,-6-9-387,8 9 0,-6 0-645,3 9-129,-4 5-258,1 10 129,-5 8-258,-2 7-129,-2 7 129,-2 5 0,0 0-129,-5 5 0,1-4 0,-2-5 0,2-6-129,-2-7 0,4-6-258,-4-13-516,6 2-1419,0-17-2322,0 0-387,0-8-258,0-12 0</inkml:trace>
  <inkml:trace contextRef="#ctx0" brushRef="#br0" timeOffset="23328.3343">21978 7768 9030,'17'-50'5289,"-6"34"-516,2 14-1161,-3-2-2709,8 7-387,-6 11 129,4 8-645,-4 7 258,-4 3-258,-4 2 129,-4 6-129,-4-2-129,-7 2 129,-2-2 0,0-1 129,2-5-258,0-4 129,5-5 0,6-9-129,4-3 129,7-7-129,8-4-387,0-5 0,8 5-1806,-5-11-2193,0-1-516,-1-5-387,-4-1 0</inkml:trace>
  <inkml:trace contextRef="#ctx0" brushRef="#br0" timeOffset="23775.3598">22345 7556 6837,'12'-49'5031,"-5"25"-129,1 5-387,-2-1-3354,8 15-258,-14 5-258,17 7-258,-14 14 129,0 14-387,-3 6 129,-4 10-258,-2 0 129,-5 3-258,1-3 129,1-6 0,3-7 0,5-4-129,1-12 129,0-7 0,0-15 0,15 12 0,-4-12 0,0 0 0,-2-3 0,0-2-129,1 5 129,-3 0 0,3 0-129,-10 0 129,14 24 0,-3-2 0,-2 1 0,0 3 129,-1 6-258,-1-2 129,-4 3 0,-3 1 0,0 1 0,-9-5-129,-2 2 0,-5-4-516,4 6-1290,-6-10-2838,3-2-258,-1-6-387,5-5 0</inkml:trace>
  <inkml:trace contextRef="#ctx0" brushRef="#br0" timeOffset="23960.3704">22672 8095 6450,'33'5'5418,"-26"9"-516,-5 5-516,-8 2-3612,0 8-258,-4 1-1032,-8-5-3354,3-2-774,3-3-516,2-10-129</inkml:trace>
  <inkml:trace contextRef="#ctx0" brushRef="#br0" timeOffset="24456.3989">22930 7464 6837,'23'-93'5289,"-20"60"-258,-2 8-129,-5 4-3483,-6 21-774,-2 3-129,-1 17-129,-2 5-258,3 7 0,1 5 0,5 0-129,6 1 0,0-1-129,11-5 129,0-3 0,6 0-129,0-5-129,0-2 258,-5-1-258,1 0 258,-3-5-258,-2 4 258,-1-3-258,-4-5 387,0 1-129,0 0-129,0 0 258,-1 1-129,-1-1 0,-1 1 0,0 4 0,0-1 0,0 4 0,-5 0 0,1 3 0,2-2 0,0 2 129,-1 3-129,2-2 0,1 0 0,0-3 0,0 3-258,-3-9-258,3 11-2451,-2-13-1806,-3-3-258,-4-4-516,9-7 259</inkml:trace>
  <inkml:trace contextRef="#ctx0" brushRef="#br0" timeOffset="24903.4244">23154 7640 5031,'14'-29'5289,"-6"20"-387,5 3-258,-2 1-3483,9 9 0,-8 0-129,6 11-387,-8 2 129,-4 4-645,-5 1 0,-1 2-129,-6 0 0,-5-1-258,1-2 0,0-3 0,2-5 0,6-2 129,2-11 129,3 16 0,6-11 0,4-1 129,-1 2 0,1 1 129,-3 3-129,0 1 129,-2 1-129,-1 4 129,-5 0-258,1 1 0,-1 0 0,-2 0-129,0 0 0,0 0 0,0 1-258,-11-7 0,2 11-903,-12-12-3483,6 1-129,-1-4-387,0-1-129</inkml:trace>
  <inkml:trace contextRef="#ctx0" brushRef="#br0" timeOffset="25400.4529">23424 7338 6063,'33'-31'5289,"-19"31"-516,-1 9-129,-4 18-3354,-4 0-774,-1 12-129,-4 4-129,-2 4 0,-4 3-129,-3 0-129,0-4 0,1-2 0,1-6 0,4-4 0,3-2 129,6-5-129,4-8 0,4-2 129,1-3 0,1-2-129,-1 0 129,-2 2 0,-4-2 0,-4 6 129,-2 1-129,-3 5 0,0 1-129,0 4 258,-2 2-258,1 3 129,-3-1-129,1-1 0,-1 2 0,-3-5 0,-1 0-258,-3-9-645,7 6-2064,-7-9-1935,4-6-129,7-11-516,0 0 0</inkml:trace>
  <inkml:trace contextRef="#ctx0" brushRef="#br0" timeOffset="25571.4626">23716 8153 8127,'0'0'5160,"3"15"-258,-7-1-258,-2 3-3999,-4 0-516,-1 2-258,7 4-3483,-6-5-1161,3-3-387,7-15-516</inkml:trace>
  <inkml:trace contextRef="#ctx0" brushRef="#br0" timeOffset="25732.4718">23874 8120 2967,'26'-13'4773,"-15"13"-1161,-1 0-3225,-10 0-3096,21-9-1548,-21 9-258</inkml:trace>
  <inkml:trace contextRef="#ctx0" brushRef="#br0" timeOffset="25896.4812">24179 8078 10449,'10'0'5418,"-10"0"-387,9 5-258,-9-5-4773,0 0-4386,0 0-387,12-5-774,-12 5-387</inkml:trace>
  <inkml:trace contextRef="#ctx0" brushRef="#br0" timeOffset="26511.5164">24668 7167 6321,'55'-38'5418,"-55"38"-516,49-9-387,-49 9-3225,0 0-516,44 43-129,-44-43-258,17 73 129,-17-73-258,3 95 129,-6-40 129,-8-4-129,-6 4 258,-5-3-258,11 3 0,-1-2 0,6-2-129,3 1 0,3 3-258,2-2 129,8 3-129,5-3 0,-8 4 0,3 0 0,-7 3 129,-3 1-129,0-1 0,-4 1 129,-3-3-258,-5 0 258,4-3-258,-2-2 0,10-53-516,0 97-645,0-97-3999,4 83 0,-4-83-258,-10 75-516</inkml:trace>
  <inkml:trace contextRef="#ctx0" brushRef="#br0" timeOffset="29771.7029">22792 8603 3999,'10'-20'5031,"-9"7"-129,-1 13-1548,-5-24-1032,5 24-774,-20-17-258,6 16-645,-10-2-258,3 3-258,-3 4 0,1 7-129,3 6 0,4 0 0,6 0 0,8 2 0,2 0 0,13 1 0,6-1 0,2-1 129,4 2-129,-2 0 129,-2 2-129,-4-2 129,-7 5 0,-8-1-129,-3 1-129,-9-3 129,-4 2-129,-3-4 0,1-1 0,4-2 0,3-5 0,5-2 0,4-10 129,10 15 0,4-9 129,4 2-129,1 2 129,-1 4-129,-1 3 129,-5 3-129,-3 2 0,-7 5 0,-2 1 0,-3-1 0,-5 5-129,-6-9-903,9 4-3483,-5-6-129,3-5-258,3-5-516</inkml:trace>
  <inkml:trace contextRef="#ctx0" brushRef="#br0" timeOffset="30083.7207">22949 8883 8514,'5'-23'5031,"-5"23"0,0 0-1419,3 33-2709,-3 1-387,6 5-258,2-1 0,8 1-129,2-13 0,5-2-129,2-13 0,0-10 258,1-7-258,-2-11 0,-6-8 129,-5-8-258,-6-4 258,-5-6-129,-4-1 0,-9 1 0,-6 2 0,-6 7-129,-4 11-387,-4-1-1032,4 17-3225,2 7-129,5 3-387,6 7-387</inkml:trace>
  <inkml:trace contextRef="#ctx0" brushRef="#br0" timeOffset="30499.7445">23230 8558 7224,'48'-20'5547,"-21"16"-645,-5 4-129,8 6-3612,-16 7-645,3 10 129,-10 7-516,-3 6 0,-4 3-129,-6 0 129,0 2-129,-3-2 129,4-3-129,0-3 0,5-4 0,1-6 0,8 0-129,3-4 129,3-1 0,-1-5 0,0 3 0,-2-2 0,-1 1 0,-1 2 0,-3 1 0,0 5 0,0-4 0,1 5-129,2 4 129,-2-2-129,-1 2 129,-2-1-129,-5 2-258,-3-8-129,-2 11-1032,-10-12-3096,-2-3-129,0-4-387,3-7-387</inkml:trace>
  <inkml:trace contextRef="#ctx0" brushRef="#br0" timeOffset="30671.7544">23751 9151 6063,'34'0'5418,"-29"9"-645,-4 5-129,-5 4-4128,-4 0-1290,3 4-3354,-2 4-516,1-6-387,4-3-258</inkml:trace>
  <inkml:trace contextRef="#ctx0" brushRef="#br0" timeOffset="76196.3582">10467 8055 1,'-4'-13'4643,"-1"-9"1,5 22 0,-9-18-1806,9 18-645,0 5-774,7 19-387,1 2-258,9 14-258,0 4-129,6 9 0,3-1-129,2 3-129,0-4-129,-4-5 0,0-5 129,-4-10-516,-1-6 0,-8-14-645,4-1-3354,-15-10-387,0 0-129,6-23-516</inkml:trace>
  <inkml:trace contextRef="#ctx0" brushRef="#br0" timeOffset="76420.371">10663 7936 4644,'-14'-11'4773,"6"19"-129,-2 13-129,0 18-3354,-7 3-387,3 16-129,-6 0-258,0 6 129,-5-2-387,2-4-129,2-4-129,-2-11-516,8 0-2193,-1-14-1548,5-7-387,2-8-258</inkml:trace>
  <inkml:trace contextRef="#ctx0" brushRef="#br0" timeOffset="76659.3847">10945 8228 6708,'31'-7'5160,"-12"6"-258,2-8-516,7 6-3612,1-6-129,6 4-258,1-1-387,-3 1-258,-1 5-387,-10-1-774,2 1-2967,-15 5-516,-5 7-129,-10-3-129</inkml:trace>
  <inkml:trace contextRef="#ctx0" brushRef="#br0" timeOffset="76848.3955">10981 8390 3999,'-12'12'5160,"12"1"-258,14-9-258,8-5-2709,13-2-1032,1-6 0,10 1-387,1-4-258,1 2-258,0 2-645,-14-7-2580,1 9-1548,-13-2-258,-5 1-258</inkml:trace>
  <inkml:trace contextRef="#ctx0" brushRef="#br0" timeOffset="77067.408">11176 7989 4128,'-21'-19'5160,"21"19"-129,-10 21-387,8 17-2709,-3 5-903,5 15-258,-4 2-258,2 12-129,-2-2-129,-2-4-387,4-5-129,-5-18-645,7 0-3225,-2-16-774,2-8 0,0-19-387</inkml:trace>
  <inkml:trace contextRef="#ctx0" brushRef="#br0" timeOffset="77276.42">11476 7970 4128,'33'-30'5676,"-18"33"-645,-4 8-129,4 14-1806,2 2-2451,6 7-129,-1 2-258,2 5-129,-1 2-516,-3-8-645,5 3-3483,-12-9-516,5-3-129,-7-13-516</inkml:trace>
  <inkml:trace contextRef="#ctx0" brushRef="#br0" timeOffset="77667.4423">11869 8156 4257,'24'-66'5160,"-20"37"-129,-1 7-387,-3-4-2967,0 26-516,-8-14-387,8 14-258,-18 7-129,7 7-129,-3 9-258,-1 5 0,-2 3 0,1 0 0,-2 3-129,1-6 0,3-3 129,1-5 0,4-6-129,0-6 129,9-8 0,-9 8 0,9-8 0,0 0 0,0 0 0,0 0 0,-1 16 129,1-4-129,3 5 129,0 4 0,2 4 0,1 4 0,0 3 129,0-1 129,-1-1-129,0 0-129,-3-5 0,2-3-129,1 0-258,-5-22-774,9 21-3483,-9-21-387,0 0-387,8 9-387</inkml:trace>
  <inkml:trace contextRef="#ctx0" brushRef="#br0" timeOffset="78676.5001">7499 8186 9030,'-1'-16'5160,"1"-5"-129,0 21-258,9 0-3225,8 21-516,1 4-387,5 11-258,5 5-129,6 7-129,5 4 0,-1-6-516,3 0-387,-10-16-2580,4 2-1290,-7-15-516,-2-3-258,-11-14-387</inkml:trace>
  <inkml:trace contextRef="#ctx0" brushRef="#br0" timeOffset="78876.5114">7842 8097 8514,'-21'-52'5289,"9"52"-387,-7 10-258,9 20-3354,-14 4-387,5 15-258,-5 3-258,1 9 0,0 0-387,2-2-516,3 5-645,-1-13-3612,7-3 129,2-9-516,5-7-387</inkml:trace>
  <inkml:trace contextRef="#ctx0" brushRef="#br0" timeOffset="79112.525">8130 8448 7740,'9'0'4644,"4"6"129,-12 5-516,0 9-3741,-2 1 0,-6 6-903,3 2-3483,-8 3-387,0 1-387,-3-6-516</inkml:trace>
  <inkml:trace contextRef="#ctx0" brushRef="#br0" timeOffset="79420.5425">8210 8165 4773,'25'-18'5160,"-15"18"-258,-1 7-258,2 21-1548,-2-10-2709,5 8-258,9 5-2709,-3-9-1806,5-2-258,2-7-387,4-7-258</inkml:trace>
  <inkml:trace contextRef="#ctx0" brushRef="#br0" timeOffset="79719.5597">8565 8160 4257,'0'-11'4773,"0"11"-645,-11 12 0,2 4-3225,-1 11 0,-3 0-645,-5 3-387,1 0-387,-7-3-258,0-3 0,-1-5 129,5-2 0,-1-6 129,6-3 387,5-3 516,10-5 129,0 0 516,0 0-129,8 20 258,-8-20-129,20 25-258,-9-9 258,3 9-387,-6 0-129,2 0-387,-1 6-516,-5-7-3870,4-2-129,0-8-387,3-6-516</inkml:trace>
  <inkml:trace contextRef="#ctx0" brushRef="#br0" timeOffset="79980.5747">8803 8140 7611,'-13'6'5289,"0"16"-387,-10 2-129,11 13-3483,-9-1-387,6 6-129,0-2-258,10-1-129,2-3-129,8-5-129,8-8-129,4-6-129,3-4-129,-1-13-903,8 0-3483,-8-6-258,1-4-387,-10-7-258</inkml:trace>
  <inkml:trace contextRef="#ctx0" brushRef="#br0" timeOffset="80124.5828">8756 8357 5934,'-24'-3'5031,"24"3"-516,0 0 0,5 0-3096,15 0-903,5 0-1419,4-1-3096,2-5-516,1-2-258,2 0-387</inkml:trace>
  <inkml:trace contextRef="#ctx0" brushRef="#br0" timeOffset="80551.6073">9107 8208 3483,'0'0'5160,"-4"-16"-258,4 16 0,11-15-1677,8 15-1806,-2-7-387,10 2-258,0-9-129,4 3-129,0-5-258,3-1-129,-3-5 0,1-2-129,-3-1 0,-3 3 129,-8-2-129,-5 3 0,-4 1 0,-8 6 0,-1 14 0,-17-11 0,-2 12 0,-6 12 0,-2 11 0,-2 10 0,0 9 129,1 6 0,2 4-129,4 2 258,6-5-129,4 0 129,6-6-129,6-8 0,0-9 0,10-6 0,5-6-129,6-5-129,5-3-129,1-7-774,14 0-3612,-7-5-516,5-4-258,-1-6-516</inkml:trace>
  <inkml:trace contextRef="#ctx0" brushRef="#br0" timeOffset="81071.6371">9762 8506 5805,'4'-26'5547,"4"16"-258,-3-11-645,4 8-1806,-5-13-1548,7 6-516,-6-5-258,3 0-258,0-3-129,2 2 0,-1 4 0,0 3-129,0 3 0,-1 7 0,0 7 129,-8 2-129,13 19 0,-6 2 129,-3 4 0,3 5-129,-1 1 0,2-1-129,5 3-903,-6-14-3612,8-1-387,1-11-645,6-5-387</inkml:trace>
  <inkml:trace contextRef="#ctx0" brushRef="#br0" timeOffset="81880.6833">12492 8165 2193,'0'0'2838,"7"14"129,-7-14 0,13 9 129,-13-9-258,30 1-516,-10-5-645,15 4-516,-2-9-387,12 6-258,0 0-387,1-2-516,2 7-645,-12-2-1677,0 4-2064,-12 4-258,-4 3-258</inkml:trace>
  <inkml:trace contextRef="#ctx0" brushRef="#br0" timeOffset="82075.6945">12607 8388 3612,'0'0'5031,"14"5"-516,10-5 0,9-15-3096,9 9-774,0-6-129,4 1-516,2 9-1161,-3-5-3225,-5 3 0,-7 0-645,-5 4 258</inkml:trace>
  <inkml:trace contextRef="#ctx0" brushRef="#br0" timeOffset="82467.7168">12911 7871 6063,'-8'-17'5160,"0"-1"-129,8 18-645,0 0-3354,15 14-258,-4 1-387,9 7 0,2 4 0,8 1-129,1 3-129,7 0 129,0-2-129,2 0 129,-3-3-129,-1-3 129,-5-1-258,-4 2 129,-7 0-129,-6-1 0,-5 1 0,-5 2 0,-4 0-129,-2 4 258,-9 1-129,-5 2 0,-4 5 0,-2-1 0,-4 0 0,-5-1-516,8 10-1935,-4-16-2193,9 0-387,1-9-258,12-7-387</inkml:trace>
  <inkml:trace contextRef="#ctx0" brushRef="#br0" timeOffset="83143.7556">14061 8119 5031,'-1'-12'4902,"1"12"-258,2 12-129,8 13-3225,-1-1-387,11 12 0,3 0-258,10 10 129,2-3-387,5 1 0,0-6-129,-1-3-258,-2-5-516,-7-9-258,-1 3-2322,-13-14-1548,-5-1-258,-11-9-516,0 0 387</inkml:trace>
  <inkml:trace contextRef="#ctx0" brushRef="#br0" timeOffset="85855.9106">14378 8157 903,'6'-22'4386,"-10"5"387,-4 13-258,-4 5-1935,-6 4-1161,3 19-516,-8 2-387,5 11-129,-5 2-258,1 6 129,1 3-258,-3 1 0,4-2-387,-4-12-1161,4 0-2709,0-7-129,4-6-516,0-5 258</inkml:trace>
  <inkml:trace contextRef="#ctx0" brushRef="#br0" timeOffset="90219.1603">14638 8632 2967,'0'0'4257,"0"0"0,-5-5-129,-1-11-2709,2 3-516,1-11-387,0-3-258,2-5 0,1-2 0,0-5 0,4-1 129,3-1 0,4 3-129,1 1 258,5 4-129,0-2 258,4 7-258,1 3 0,2 6 0,0 2-129,1 12 0,-4 5 0,-1 12 0,-4 13-129,-1 13 129,-3 8-129,-3 9 0,-4 2 0,-1 1-129,-1-1-258,-3-12-645,7 0-2709,-7-16-1032,4-8-258,-4-21-516</inkml:trace>
  <inkml:trace contextRef="#ctx0" brushRef="#br0" timeOffset="90480.1752">15048 8020 6837,'10'19'5160,"0"3"-387,0 2-387,5 8-3612,-1-1-258,3 7 0,1-1-516,-2-6-387,5 6-1548,-6-13-2580,1-4-129,-1-11-387,1-6 0</inkml:trace>
  <inkml:trace contextRef="#ctx0" brushRef="#br0" timeOffset="90835.1955">15464 8068 5289,'22'-31'5160,"-22"31"-258,0 0-387,0 0-2709,0 0-1032,-10 7-258,-6 9-258,-2 6-129,-5 3-258,-2 0 0,-3 4-129,3-3 0,2-2-129,1-6-129,6-1 129,2-6 129,14-11-129,-10 14 258,10-14 0,0 17 129,0-5 258,5 3 0,-3 6 0,2 7 129,-3 1 0,4 7 129,-5-1 0,2 3-129,-1 0 0,1-1-129,-1-1-258,1-7-516,8 5-2580,-8-12-1419,4-4-516,-6-18-258</inkml:trace>
  <inkml:trace contextRef="#ctx0" brushRef="#br0" timeOffset="91044.2074">15688 8303 9030,'34'-5'5160,"-11"1"-387,2-1-258,5 2-4128,3 3-516,-5-5-903,4 5-3225,-12 2-645,-3 8-129,-17-10-258</inkml:trace>
  <inkml:trace contextRef="#ctx0" brushRef="#br0" timeOffset="91216.2172">15699 8500 5289,'5'11'4902,"15"-11"0,5-5-645,6-1-3225,2-8-387,5 3-516,-4 7-1548,-4-2-2709,-3-2-258,-4 2-516,-5 2 0</inkml:trace>
  <inkml:trace contextRef="#ctx0" brushRef="#br0" timeOffset="91639.2414">16320 8104 7482,'-8'-2'4902,"-4"12"0,1 18-516,-4 3-3354,3 14-387,0 4-129,6 6 0,1-6 0,5 1-258,11-11 0,6-7-129,6-11-129,5-11 258,7-10-258,3-7 0,1-14-258,0-7 129,-2-7 0,-4-7-129,-4-4 129,-7 2-129,-10 0 258,-7 3-258,-6 5 258,-15 6-129,-7 11 0,-10 8 129,-3 9-129,-5 2-258,5 21-1548,-3-3-2451,10 4-516,3 1-129,14-8-129</inkml:trace>
  <inkml:trace contextRef="#ctx0" brushRef="#br0" timeOffset="91855.2539">16461 7913 8643,'0'-14'5160,"0"14"-387,-10 9-387,3 30-3870,-6 8 0,0 19-129,-5 10-387,-4 16 0,-4 12-258,-4-3-774,2 8-3354,-4-10-258,2-5-387,0-13-516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17:31:41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21121 948 1806,'-21'-54'4902,"21"54"-516,0 0-129,0 0-2322,0 0-1032,0 0-129,0 0-129,0 0 129,0 0-258,-2 61 0,2-13 129,3 29-129,0 34-516,-1 30 387,-2 28-516,0 24 516,-1 40-645,-5 16 516,1 27-387,-2 10-258,1-3 516,0-1-387,2-2 387,4-3-387,0-6 516,0-10-516,2-11 516,2-7-129,2-13-129,0-18 0,0-14-258,-6-26-2193,4-16-1935,-2-19-387,1-23-516,-3-25 129</inkml:trace>
  <inkml:trace contextRef="#ctx0" brushRef="#br0" timeOffset="640.0365">19161 5702 1032,'138'5'3354,"-59"-3"258,17 2-2193,15 7-387,11 1-258,14 1-129,11 0-129,13 2 258,5-5-387,12 2 129,6-4 0,9 1 258,2-9-258,16 2 258,-1-2-258,10-2-129,2-3 0,6 5 129,-2-4-129,3 4 387,-9 0-258,-5 6 258,-17-1-258,-14 10 516,-21-3-387,-14 7 129,-26-1-387,-16 5 0,-25-1-258,-18 3-129,-16 1 0,-13-2-516,-13 7-516,-9-17-1419,-6 6-2451,-5-3-516,-1-17-129</inkml:trace>
  <inkml:trace contextRef="#ctx0" brushRef="#br0" timeOffset="4312.2466">23383 5871 4257,'1'36'4902,"-1"-36"-516,0 20-129,0-20-3096,0 0-1032,0 0 0,0 0 0,0 0-129,0 0 129,0 0-129,0 0-129,-5-7-387,5 7-258,0 0 258,-8 0 129,8 0 129,-7-12 258,7 12 258,-4-29 516,4 11 516,-1-15 258,5 13 0,-4-14 0,1 15-129,-1-7-258,4 13-387,-4 13-129,0 0-258,3 25-129,-1 9-258,-1 14-258,-1 3-645,7 14-4257,-7 3-129,0 4-258,-6-6-516</inkml:trace>
  <inkml:trace contextRef="#ctx0" brushRef="#br0" timeOffset="5116.2926">23889 5836 4644,'6'-15'5547,"4"2"-258,-10 13-387,0 0-2967,-3 30-1161,-1 2-645,1 12 0,3 8-258,-3 3-645,6 15-1161,-2-7-2838,4-1-129,-1-3-774,2-5 517</inkml:trace>
  <inkml:trace contextRef="#ctx0" brushRef="#br0" timeOffset="5641.3227">22612 5699 7224,'12'-4'5031,"0"-1"0,-12 5-645,0 22-3999,-2 4-516,2 22-1419,0 6-2967,-2 4-129,1 8-645,-3 1 129</inkml:trace>
  <inkml:trace contextRef="#ctx0" brushRef="#br0" timeOffset="6128.3505">22027 5847 7482,'13'20'4902,"-10"2"-258,1 13-774,-4 1-5031,1 10-3225,0 12-258,-1 6-516,0 2 129</inkml:trace>
  <inkml:trace contextRef="#ctx0" brushRef="#br0" timeOffset="7076.4046">22945 6950 3096,'-43'-4'5160,"15"10"-258,-2 7-129,5 15-3225,-13-5-516,14 18-258,-3-2-129,12 4-387,6-1 0,9-8-387,6-6-129,11-15-258,11-4-387,-4-21-387,14-5-129,-12-21 0,7-2 129,-12-15 258,5 1 258,-9-10 774,-3-6 645,1 7 516,-10-3 129,7 14 0,-12 0 0,10 23-258,-10 10-258,0 19-129,5 21 0,1 23-258,-4 11-258,4 8 0,0 10-129,-1-2-903,8 8-1935,-4-11-1935,-2-10-129,1-12-387</inkml:trace>
  <inkml:trace contextRef="#ctx0" brushRef="#br0" timeOffset="7232.4136">23156 6968 3999,'16'0'5031,"-10"23"-516,4 14-645,-7 4-4515,-2-6-3354,7 5-645,-4-9-387</inkml:trace>
  <inkml:trace contextRef="#ctx0" brushRef="#br0" timeOffset="7392.4228">23118 6839 1161,'11'-47'4128,"5"41"-1161,-7-2-2838,3-6-2064,2 11-2322</inkml:trace>
  <inkml:trace contextRef="#ctx0" brushRef="#br0" timeOffset="7728.442">23403 6788 8256,'10'29'5160,"-10"0"-387,-8 5-129,-9 5-4128,6 3-387,-2 5-129,2-6-516,6 2 0,-2-13-516,7-3 258,0-27 0,7 10 0,-7-10 258,22-17 129,-9 0 387,1-9 516,2 7 0,-3-5 258,4 11-129,-6 1 0,4 9 129,-6 3-387,0 5 0,-1 8-258,-1 5-129,0 6-258,-3-4-258,7 10-774,-9-15-1548,7 3-1935,-1-2-258,-1-5-129</inkml:trace>
  <inkml:trace contextRef="#ctx0" brushRef="#br0" timeOffset="8112.464">23729 6921 3999,'4'-35'5289,"-4"20"-129,0 15-516,-2-10-3096,-11 1-516,13 9-258,-12 0-387,12 0-129,-9 22-129,5-6-129,2 4 129,-1 1-129,3 1 129,0 3-129,0-1 258,4 5-129,-1-6 0,5 7 129,-3 0 129,2 5-258,-1 1 129,-1 6-129,-3-2 0,-2 4 0,0 1-258,-6-2 129,-5 2-129,-4-5-129,0 5-645,-15-17-1935,7 5-2064,-4-7-129,-2-7-516,0-11 0</inkml:trace>
  <inkml:trace contextRef="#ctx0" brushRef="#br0" timeOffset="9080.5194">20906 4742 6966,'8'8'4902,"6"-8"0,8 0-387,0-1-3354,12-2-774,0-3 0,4 2-129,-4-2-258,-5-3-387,0 8-645,-13-16-1419,0 7-2322,-7-2 0,-6-2-516</inkml:trace>
  <inkml:trace contextRef="#ctx0" brushRef="#br0" timeOffset="9344.5345">20897 3878 2967,'27'-15'4773,"-7"8"-129,4 1-258,3-6-2580,3 9-1161,-1-1-387,0-2-1806,-1 5-2838,-4 1 129,-6-4-645,-1-2 517</inkml:trace>
  <inkml:trace contextRef="#ctx0" brushRef="#br0" timeOffset="9568.5473">20933 3050 4128,'37'-6'4773,"-9"0"-387,-1-1-129,3-5-3999,2-2-1032,0 0-3096,-4 8 129,-8-5-1032,-5 3 130</inkml:trace>
  <inkml:trace contextRef="#ctx0" brushRef="#br0" timeOffset="9816.5615">20787 2140 4386,'31'-72'4128,"-6"35"-258,-3 4-387,2-9-3225,6 11 129,-1 0-645,0 4-774,-4 7-2967,3 11 258,-9 0-516</inkml:trace>
  <inkml:trace contextRef="#ctx0" brushRef="#br0" timeOffset="9984.571">21090 1785 6450,'19'0'4773,"-3"-5"-387,9-12-2580,-4 6-4773,5-5-1419,4 1-516,2 3 258</inkml:trace>
  <inkml:trace contextRef="#ctx0" brushRef="#br0" timeOffset="13116.7502">22372 4824 1806,'33'4'4257,"-3"-5"387,3-10-516,7-5-2838,13 4-258,0-6-645,5 1-129,-2 1-258,-9 1-258,1 9-774,-17-3-2064,-9 2-1419,-6 7-258</inkml:trace>
  <inkml:trace contextRef="#ctx0" brushRef="#br0" timeOffset="13392.766">22543 4683 2451,'15'-9'5031,"-15"9"-258,14 7 129,-8 15-2838,-4 3-1290,4 13-387,0 8-774,-5-1-2322,4 8-1806,0 1-516,-1-5-129</inkml:trace>
  <inkml:trace contextRef="#ctx0" brushRef="#br0" timeOffset="13931.7968">23403 4352 5676,'8'-5'5289,"-8"5"-387,0 0-1419,0 0-2193,0 0-387,0 0-258,0 0-258,0 0 0,0 0-129,0 0 0,0 0 0,2 10-129,-1 7 129,-1 8-129,3 8 0,-1 9 129,2 2-516,2 8 0,-3-6-258,7 9-1548,-9-11-2709,4-10-258,-3-8-645,1-6 258</inkml:trace>
  <inkml:trace contextRef="#ctx0" brushRef="#br0" timeOffset="14212.8129">23399 4652 5934,'0'0'5805,"0"0"-645,9 7-516,-9-7-3096,22-4-903,-2-5-387,4-3-516,13 8-3483,-8-9-1161,5 1-645,0-2-129</inkml:trace>
  <inkml:trace contextRef="#ctx0" brushRef="#br0" timeOffset="14660.8385">23782 2959 3612,'16'13'5289,"-6"7"-258,-9-3-774,-1 0-3354,7 12-516,-4 1-129,3 10-258,-2 1 0,-1 5-129,3 1-129,-5-3-129,3 12-1806,-4-7-2580,-3-9 0,-2 3-516</inkml:trace>
  <inkml:trace contextRef="#ctx0" brushRef="#br0" timeOffset="14992.8574">23692 3380 6708,'11'-10'5418,"-11"10"-258,16-6-1161,-16 6-3096,24-14-516,-4 5-258,5-1-129,6 2-387,0-10-1290,9 8-2709,-4-1-516,-2 2-516,-4 4 0</inkml:trace>
  <inkml:trace contextRef="#ctx0" brushRef="#br0" timeOffset="15400.8808">23323 3710 3870,'-15'-23'5160,"15"23"-387,-9-8-387,9 8-2967,-1 8-387,1 8-387,9 16-258,0 4 129,2 13-387,-1 6-129,-2-2-1290,4 6-2967,-6-1-516,-5-4-516,-1-7 0</inkml:trace>
  <inkml:trace contextRef="#ctx0" brushRef="#br0" timeOffset="15652.8952">23135 3984 5289,'36'7'5547,"-11"-7"-258,9 0-516,1-12-3741,16-1-645,14-7-4515,2-5-645,-3 1-645,3-1-645</inkml:trace>
  <inkml:trace contextRef="#ctx0" brushRef="#br0" timeOffset="16103.9211">24605 2566 3612,'21'-63'5934,"-21"63"-258,0 0-645,0 0-2193,0 0-1290,0 0-774,-34-41-387,34 41-129,0 0-258,4 61 0,-4-61 0,12 97 0,-4-37 0,0 4-129,0 0-258,0-1-258,-8-63-1032,33 95-2838,-33-95-774,18 62-516,-18-62-129</inkml:trace>
  <inkml:trace contextRef="#ctx0" brushRef="#br0" timeOffset="16428.9397">24423 2912 4902,'0'0'5934,"0"0"-258,0 0-774,49-12-3354,-49 12-2838,75-17-3096,-34-4-387,-1 3-1032,-1 1 0</inkml:trace>
  <inkml:trace contextRef="#ctx0" brushRef="#br0" timeOffset="19945.1408">21548 3739 8643,'0'13'5418,"14"-1"-258,-4-13-1290,13 1-2580,-5-4-258,10 1-258,-3-4-387,3 0-258,-3 2-258,-1-7-516,4 12-1677,-5-9-2709,-1 0-258,-6-6-387,2 1-258</inkml:trace>
  <inkml:trace contextRef="#ctx0" brushRef="#br0" timeOffset="20336.1632">21968 2373 7224,'45'-16'5805,"-20"3"-645,7 5 0,-7-5-3612,12 11-516,-8-5-516,2 4-258,-5-1-258,-2-1-258,-3 5-645,-13-5-3225,7 5-645,-15 0-516,16-5-258</inkml:trace>
  <inkml:trace contextRef="#ctx0" brushRef="#br0" timeOffset="20720.1851">22850 1407 10707,'0'0'5160,"0"0"-129,35-51 258,-35 51-4257,0 0-387,50-1-258,-50 1-387,41 0 129,-41 0 0,47 5-258,-47-5-387,52 0 129,-52 0-516,63-8-774,-24-10-2580,-39 18-645,58-24-774,-58 24 0</inkml:trace>
  <inkml:trace contextRef="#ctx0" brushRef="#br0" timeOffset="21133.2087">21774 1088 10836,'-39'-44'5418,"39"44"-774,0 0 387,41-24-4257,-41 24-387,69-24-645,-26 9 129,5 0 258,2 1-387,-2 4-387,1 0-129,-49 10-2838,77-13-1161,-77 13-258,66 2-774</inkml:trace>
  <inkml:trace contextRef="#ctx0" brushRef="#br0" timeOffset="21500.2297">22675 2155 8256,'23'0'5676,"-12"0"-516,8 0-258,-7-7-3225,7 7-903,-4-5-258,3 2-258,-1 1-129,0-1-129,1 3 0,2-2-258,3 2-258,-4-2-645,11 2-3741,-12 3-129,5 2-516,-7-2-387</inkml:trace>
  <inkml:trace contextRef="#ctx0" brushRef="#br0" timeOffset="22288.2748">22385 3266 7998,'10'0'5160,"7"-3"-258,9-10-645,4 2-5031,-2-4-3612,13-1-516,-1-7-129,-1 7-645</inkml:trace>
  <inkml:trace contextRef="#ctx0" brushRef="#br0" timeOffset="22920.3109">23757 996 774,'0'0'5160,"0"0"258,0 0-129,0 0-1935,0 0-903,0 0-774,0 0-387,0 0-516,0 0-387,0 0-387,52-20 0,-52 20 0,58 0 0,-58 0 129,63-4-258,-63 4 129,62-5-129,-62 5-129,41-3-258,-41 3-387,0 0-2580,0 0-1548,0 0-258,0 0-516,0 0 646</inkml:trace>
  <inkml:trace contextRef="#ctx0" brushRef="#br0" timeOffset="25352.4501">21521 5067 1,'19'-10'4256,"-11"2"388,-2-12-387,2-5-1419,7 4-1548,-4-16-129,12 2-258,1-14 0,12 1 0,7-20-129,14-3-258,9-19-129,13-6-129,8-11-258,13-8 0,6-9 0,4-3 129,1-11 0,3-2 129,-5-1 0,-3-1 129,-6-8-258,-5-4 387,-6-5-129,-1 1-129,-3 5-129,0 2 129,-1-2-129,2 8 258,3 5-129,-3 0 0,1 5 129,4 1 0,-6 10-129,-2 11 0,-2 14 0,-3 5-387,-10 16 387,-2 16-129,-8 13-129,-7 15 0,2 6 0,-8 2 0,-1 5 0,-6 3 0,4 2-129,-42 16-258,75-32 129,-75 32-129,63-31 0,-63 31 0,41-19 129,-41 19-129,0 0 129,48-15 129,-48 15 0,0 0 0,0 0 0,51-11-258,-51 11-774,36-8-1161,-36 8-2322,0 0-387,0 0-387,0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17:33:51.9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3313 4134 4902,'-35'49'4644,"19"-18"-129,1-7-129,4 2-1677,0-16-1548,11-10-387,0 0 0,4-27 0,9-16-129,8-9-129,7-17-129,10-7-129,9-13-129,13-5-129,12-9 129,11 0 0,6 2 0,8 1-129,2 14 129,5 13 129,0 23-129,-3 30-129,-8 25-129,-9 40 129,-4 24-129,-7 20 129,-8 13 0,-10 5-258,-9-7 387,-4-9-129,-9-14 0,-6-24 0,-7-13-129,-10-26-2967,0-3-1548,-10-11-258,-1-15-516,-11-11-516</inkml:trace>
  <inkml:trace contextRef="#ctx0" brushRef="#br0" timeOffset="504.0288">4283 2680 5676,'-8'29'4773,"6"-17"0,-1-18-516,3 6-2322,0-40-387,2 11-516,-1-18 0,6-1-129,2-9-387,3 1 129,1 0-129,4 5 0,1 8-129,3 1 0,1 14-129,3 11-129,-1 12 0,2 5 0,-2 19-258,-1 12 258,1 11-129,-4 16-387,0 5 387,-4 8-387,-2-2 258,0 1-258,-4-4 258,-1-11-516,-1-3-258,-7-22-3225,8 0-645,-9-30-516,8 14-129</inkml:trace>
  <inkml:trace contextRef="#ctx0" brushRef="#br0" timeOffset="1061.0607">5293 2469 3483,'8'0'4128,"-8"0"-1032,0 0-3096,0 0-2064,0 0-1548,0 0-387</inkml:trace>
  <inkml:trace contextRef="#ctx0" brushRef="#br0" timeOffset="3216.1839">5731 2292 11997,'-8'-46'5289,"0"30"-129,-9-4-1290,5 15-2580,-5 5-645,1 8-258,-2 21-129,-3 11-387,1 12 129,3 11-258,1 7 129,5 2-258,7 0 129,4-11-387,13-6-129,5-32-1677,17-1-2193,0-23-516,11-11 0,0-21-645</inkml:trace>
  <inkml:trace contextRef="#ctx0" brushRef="#br0" timeOffset="3507.2006">6028 2444 8127,'0'0'4902,"-10"23"-129,0-2-258,7 11-3612,-1-10-258,4 7-129,4-8-129,9-8-258,4-7 0,4-6-129,1-6 129,-2-11-129,-2 0 0,-2-5 0,-6-1 0,-6 2 129,-4 3-129,-10 0-129,-6 6 129,-5 3-129,-1 5 0,-6 3-129,4 1-516,-3 1-258,12 11-1032,-5-12-2064,20 0-645,0 0-258,0 0 0</inkml:trace>
  <inkml:trace contextRef="#ctx0" brushRef="#br0" timeOffset="3784.2164">6125 2403 3225,'55'18'4515,"-31"-4"0,-6 3-258,0 6-1935,-18-23-1032,20 23-516,-20-23-129,13 6 0,-13-6-129,10-8-258,-6-7 0,0-2 0,-1-3 0,0 2-258,-1-2 129,1 3 258,-1 2-387,1 4 387,-3 11-387,0 0 0,10 14-258,-5 3 258,3 7-129,1 1-258,4 8-129,-2-11-1290,5 10-2451,-1-13-516,3 2-129,-1-12-258</inkml:trace>
  <inkml:trace contextRef="#ctx0" brushRef="#br0" timeOffset="3980.2276">6590 2105 10062,'-20'-86'5418,"10"72"-516,-1 16 258,7 37-3096,-1 7-1419,6 17-258,8 9-387,3 8-387,3 11-258,-2-10-774,8 4-3096,-14-21-645,1-3-129,-8-27-903</inkml:trace>
  <inkml:trace contextRef="#ctx0" brushRef="#br0" timeOffset="4507.2577">6542 2464 6063,'11'-41'5160,"3"31"-387,5-4-258,12 12-2967,-2-10-516,9 7-129,0-5-516,4 4 387,-1-2-645,-2 3 258,-7-2-129,-6 2 258,-7 2-258,-7 3 0,-12 0 0,2 15-258,-6-6 258,-7 6-387,-3 2 387,-2 1-516,2 0 258,1 1-258,4-2 258,3-1 0,3-4 0,3-1 0,0-11 0,4 13 0,-4-13 0,17 1 0,-8-1 0,4-7-129,0 0 129,2-4-129,1 0 0,-1-1-129,1 2 129,-3 2 0,-2 3-129,-1 2 258,-3 3-129,-7 0 0,13 1 129,-13-1 129,12 16 0,-12-16-129,16 17 0,-7-9 0,2 0 0,-1-3 0,3 2-129,-2-4 0,2-1-387,-13-2-2322,18 0-1806,-18 0-258,16-6-387,-12-5-258</inkml:trace>
  <inkml:trace contextRef="#ctx0" brushRef="#br0" timeOffset="5084.2908">7120 2230 10191,'-5'-15'4902,"5"15"-645,5 1-258,5 10-4128,2 8-258,-1 3-387,2 2 387,-2 5-258,2 2 258,-3-3-129,1-2 387,-1-2 0,-1-12 516,2 1 129,-3-11-129,5 3 387,-13-5-129,18-11 0,-11-5-129,0 4 0,-4-5 129,4 7 0,-5-5-258,-2 15 258,5-14-387,-5 14-129,0 0 0,11 2 0,-6 11 0,0 1-516,2 3 387,3 0-387,0-3 387,3 2 0,0-5 0,-1-5-129,2-6 129,0 0 0,-1-5-129,1-8 129,0-4 0,-2-2 258,3-3-129,-2-2 258,-2 4-258,1-1 258,-2 2-258,0 7 258,0 7-258,0 4-129,-1 1 0,3 6 0,0 6 0,2 7 0,-2 2 0,2-1-387,-4 2 387,-3 2-258,-3 1 129,-4-2-258,0 4-387,-12-12-3225,4 10-774,-3-12-387,2 4 0</inkml:trace>
  <inkml:trace contextRef="#ctx0" brushRef="#br0" timeOffset="5603.3205">8317 2256 14061,'10'-29'5289,"-10"29"-516,6-29 129,0 18-4257,3 0-258,5 4 0,3 5-129,4 2 0,3 10 0,0 9-129,-2 5 0,-2 7 0,-6 6-129,-7 4-387,-7 3 387,-5 1-258,-10-3 129,-4 2-129,-4-6 129,-2-4-129,4-7 387,1 1-129,8-10 0,4-4 0,8-14 0,0 0 0,17 10 0,3-10 0,2 0 129,5-1-129,0-1 0,1-1 0,-2-1 0,-4 4 0,-4-1 0,-3-1-129,-5 2-258,-7-5-1677,2 10-2838,-5-5-387,-7 9-258,-4-9-774</inkml:trace>
  <inkml:trace contextRef="#ctx0" brushRef="#br0" timeOffset="9960.5697">2477 7914 2322,'93'-15'2967,"-47"12"0,-5 2-1290,-7 0-774,-3 1-516,-6 1-258,-4 3-129,-4 1 0,-3-1 0,-2-1 0,-12-3 0,12 7-129,-12-7 129,0 0-387,-5 15-903,-8-6-1548,-1 9-387,-11-4 258</inkml:trace>
  <inkml:trace contextRef="#ctx0" brushRef="#br0" timeOffset="10567.6044">2016 7954 516,'-42'-31'2064,"28"16"-387,2 6-258,3 2-129,9 7-516,0 0 0,0 0-258,11 10-258,8 3 0,6 3 129,8 2 129,7-1 0,14 0 258,-2-1-129,18-1 258,-1-9 129,15 2 129,0-7-129,13 5-258,0-6 129,12 0-129,3 0-129,10 0-258,2 0-129,0 2-129,6 0 0,4 3 0,2-2 0,0-1 0,-2-2 0,2 3 0,-2-3 0,0 0-129,-8 0 129,-2 0 129,-4-3 0,-4 3-258,-9-2 129,-4-2 0,-8 1 0,-3-1-129,-5 3 129,-6-6-129,-8 2 129,-4 0-129,-8 1 129,-5-2-129,-5 1 0,-5 1 0,-8-1 129,-3 2-129,-6 1 0,0-1 0,-6 0 0,-5 2-129,0 1-129,-6 0-774,0 4-2838,-12-4-387,3 20-516,-3-20-258</inkml:trace>
  <inkml:trace contextRef="#ctx0" brushRef="#br0" timeOffset="11535.6598">13903 7857 1677,'16'-14'3096,"1"0"-645,-4 10-774,0 0-516,8 4-258,0-1-387,13 1 129,0 0 129,14 0 129,4 0-129,17 0 129,5 0-129,14 0 129,3 0-387,11 0 0,2-2 0,5 1-258,-2-2-129,-2 1 0,-5-2 0,-6 3 129,-7-5 0,-7 2 0,-9-1 129,-9 1-129,-11-2 0,-9 3 0,-9-2 0,-9 3 129,-8-1-258,-5 2 129,-11 1-258,0 0 129,0 0-129,0 0 129,0 0-129,0 0 0,0 0-129,-14 0-645,4 11-1161,-8-2-2064,-4 4-516,-6-1-645,-5 3 129</inkml:trace>
  <inkml:trace contextRef="#ctx0" brushRef="#br0" timeOffset="18595.0636">5834 6582 5805,'0'0'5031,"0"0"-129,-9 11-1032,1-16-1161,8 5-774,0 0-516,-6-11-516,4-5-258,2 1 0,3-11-258,10-8 0,6-7-258,12-5 0,11-8-129,8-6 129,10 2-129,2 1 0,2 7-129,-4 9 0,-5 8 0,-10 8-258,-11 11-129,-12 7-516,-6 11-2064,-16-4-1548,0 0-387,0 0-387,-8 0 0</inkml:trace>
  <inkml:trace contextRef="#ctx0" brushRef="#br0" timeOffset="18895.0807">6280 5842 7482,'-9'-10'4773,"6"-1"0,3 1-516,0 10-2709,13-15-645,2 13-258,1-3 0,5 5-258,-1 2-258,4 7 0,-2 4 0,3 4-129,-3 1 0,-2 4 0,-5 1 0,-2 2 0,-6 3 0,-6 1 0,-1 2 0,-8 1 0,-4 0-129,-1-6-129,1 6-903,-4-12-3225,10 1 0,6-21-645,-3 13-129</inkml:trace>
  <inkml:trace contextRef="#ctx0" brushRef="#br0" timeOffset="22060.2618">6733 5955 2451,'2'11'4386,"8"-9"-129,2-2 0,1-8-2709,10 3-258,-2-15-258,5 3-387,-2-7-258,0 0-129,-6-4 0,-3 2-129,-8-1 129,-2 5-129,-5 0 129,-2 10 258,-11-1-258,1 9-129,-7 4 129,-2 14-129,-1 13-129,-3 7 129,1 10-258,2 2 129,6 7 0,4 1 129,6-4-258,6-6 258,10-13-258,8-7 258,6-9-258,4-15-387,9 0-3096,-3-14-645,1-6-129,-4-6-645</inkml:trace>
  <inkml:trace contextRef="#ctx0" brushRef="#br0" timeOffset="22575.2912">7082 5842 6321,'3'-17'4644,"-3"17"-129,7 11-258,-7 7-2967,4 14-258,-1-1-645,2 5 129,-1 1-129,-1-3-129,-1-5-129,-1-8 0,0-9 0,-1-12 0,0 0 0,0 0 0,8-28 129,-1-2-258,1-6 129,0-4-258,2-1 258,0 2-258,1 5 258,1 7-258,-2 11 258,-1 11-129,-1 7 0,1 13 0,-3 10 0,-1 4 0,1 3 0,0-1 129,-1 0-258,0-8 129,0-5 129,2-7-129,-7-11 0,12 0 129,-5-7-129,2-15 129,0-4 0,1-6-129,0-6 129,0 1-129,-1 5 129,0 3-129,0 7 0,0 10 0,-1 12 129,1 8-129,-2 16 0,0 2 0,2 7 0,-2 0 0,3 4-129,-2-4-129,3 1-645,-7-16-3096,9 4-516,-6-11-387,6-5-258</inkml:trace>
  <inkml:trace contextRef="#ctx0" brushRef="#br0" timeOffset="22760.3018">7582 5813 9417,'5'-56'5031,"-5"56"-258,0 0-258,-4 20-3225,-2 14-645,4 19-258,-1 10-258,3 7 0,0 9-387,3-3-129,4 3-1161,-7-17-2967,3-5 0,-3-16-645,0-9-129</inkml:trace>
  <inkml:trace contextRef="#ctx0" brushRef="#br0" timeOffset="22984.3145">7552 5963 5676,'14'-138'5160,"-2"97"-387,0 18-258,7 27-2193,-10 6-903,8 23-516,-6 4-516,-1 9-129,-3 5-129,-4-1 0,-3-4-129,-3-8 0,-3-6-516,-4-16-258,6-2-774,-5-19-2709,9-15-387,3-22-387,12-16-258</inkml:trace>
  <inkml:trace contextRef="#ctx0" brushRef="#br0" timeOffset="23555.3473">7778 5559 7611,'40'-142'5289,"-28"96"-516,0 30 0,-12 16-2064,1 25-1548,-2 16-516,-2 12-387,2 10-129,-1 9-129,2 4 0,0-3-258,0-3-129,0-15-387,4-3-903,-8-26-1548,4-4-903,0-22-258,0 0 387,-2-27-129,7 3 1290,-5-14 1419,7 1 1548,4 5 2580,-4 2 1032,4 10 0,-6 0-129,7 20-258,-12 0-774,12 24-1032,-11-9-516,5 11-258,-5-4-258,7 2-129,-5-4 129,4-1-387,3-6 129,-1-2-129,2-4 0,2-2-129,2-5 0,1-2 0,-2-8 0,1-2 0,-2-5 0,-1-1 0,-1-3 0,-4 2 0,0 5 129,-2-1-129,-5 15 0,0 0 0,8 0 129,-2 15-129,0 10-129,0 6 129,2 10 0,-2 9 129,-1 3-258,-4 1 258,-1 5-129,-7 0 129,-6 1-129,-5-2 0,-3-5-129,-2-8-516,7 0-2451,-5-20-1548,10-4-387,0-21 0,11 0-516</inkml:trace>
  <inkml:trace contextRef="#ctx0" brushRef="#br0" timeOffset="23839.3635">8575 5673 10836,'-12'-12'5160,"0"12"-387,-5 2 0,7 10-4257,2 5-258,7 7-129,1 1-129,7 4 0,1 0 0,4 0-129,0 3 129,-3-3 0,-2-3-129,-7-4 0,0 1-258,-4-8-258,-1 6-2451,-10-15-1677,5 1-129,-2-9-129,12 2-387</inkml:trace>
  <inkml:trace contextRef="#ctx0" brushRef="#br0" timeOffset="24299.3898">8579 5896 6063,'43'-19'4902,"-19"16"-129,-7-2-258,6 5-2580,-12-5-903,8 2-258,-7-8-387,3-1 129,-4-3-387,-1-4 0,-4-1 129,-1 1-129,-2 4 0,-3 3 0,0 12 0,-5 0 0,-1 12-129,-2 16 129,3 5-129,2 8 0,1 0-129,2 2 129,5-4-129,6-10 0,4-9 0,2-11-387,4-7-387,-3-13-129,10-7-774,-11-20 258,11 2-129,-12-20 129,5 3 258,-9-17 258,-1-1 1032,-4 6 903,-7-3 645,0 21 258,-10 0-258,6 30 0,-10 7 0,11 28-129,-7 18-516,7 18-516,3 13-129,0 9-258,3 4 0,4-4-258,2-3-258,-4-15-516,10-3-2967,-13-23-774,1-13-129,-3-19-774</inkml:trace>
  <inkml:trace contextRef="#ctx0" brushRef="#br0" timeOffset="24440.3979">8914 5728 9933,'3'-12'4644,"11"10"-1806,6-10-2709,10-1-4773,0-5-129,3-3-774</inkml:trace>
  <inkml:trace contextRef="#ctx0" brushRef="#br0" timeOffset="24936.4263">9718 5808 7998,'48'-49'5031,"-36"31"-387,-12-2 0,0 20-3612,-24-14-258,4 14-258,-7 10-258,2 7 0,3 4-258,7 6 129,9-1 0,7 1 0,11 0-129,9-1 129,1-4-129,1-3 129,-3-2-129,-7 0 129,-11 2-129,-7-1 0,-15 0-129,-8-2-129,-5-2-258,-3-9-516,9 4-903,-2-16-2580,18-10-129,8-19-258,16-11-129</inkml:trace>
  <inkml:trace contextRef="#ctx0" brushRef="#br0" timeOffset="26319.5054">9766 5598 9159,'65'-106'5031,"-46"79"-258,0 27-903,-19 0-1935,12 41-774,-12 3-516,3 13-387,1 6-129,3 3-129,2-6 0,2-3 129,4-15-258,0-8 129,-1-16 0,0-12 129,0-7-129,-1-14 0,-2-7 129,1-7-129,-2-4 0,0 0 0,-1 4 0,-3 5-129,-1 7 0,-5 17 129,9-5-129,-5 10 0,1 15 129,1 1 0,3 1-129,1 3 129,5-4 0,-1-3 0,1-6 0,1-5-129,0-3 129,-1-4 0,-1-6 0,-3-6 0,0-3 129,-2 0-258,-1-1 258,-2 1-129,-1 3-129,-5 12 129,0 0 0,12-9 0,-12 9-129,9 11 0,-2 1 129,1 0-129,1-2 0,0-1-129,1-2 129,-1-4-129,-9-3 0,9 0-129,-9 0 0,-1-12 129,-6 1 129,-6-5 0,2 2 129,0-3-129,1-5 129,5 5 0,4 0 0,2 3 129,12-1-258,3 2 129,4 5 0,1 3 0,0 5 0,-5 0 0,0 6 0,-2 9 0,0 5-129,-2 2 129,-2 2-129,-1 2 129,3-4-129,-1-3 129,2-7 0,-1-8 0,0-4 0,1-12 0,-1-9 129,-2-4-129,2-5 0,-3-5 0,-2-3 129,1-1-129,-3 0 0,-2 1 129,-2 7-129,1 2 0,-2 12 0,0 17 129,0 0-129,-4 17 0,2 16 0,2 9 0,0 10 0,0 0 0,4-1-129,3-7 0,2-9-258,1-11 0,2-8-129,-1-16-258,5-5 387,-3-17-129,3-5 129,1-12 129,0-7 129,0-5 129,-3-9 129,-1 2 129,-4 0 129,0 9 258,-9 3-258,2 15 387,-4 11-129,2 20-129,-11 8 129,8 21-129,0 13-129,3 8-387,0 10 129,3 4-387,7 3 0,1-4-645,6-4-129,-6-21-1419,12-4-2193,-5-15-129,4-5 645,-7-20 2193,7-7 1290,-5-8 645,-5-8 903,3 11 1806,-12-6 2064,0 7 129,-7 0-1290,4 17-1806,-22 0-774,9 11-516,-5 5-129,4 1-258,1 4 0,5 0-129,5-3-129,3-5 0,0-13 0,13 10-258,1-11 258,-3-11-129,5-10 0,-3-9 129,-1-7 0,0-11 129,-4-8-129,-1-6 387,-2-1-129,-2 9 258,-3 6-258,3 10 129,-3 12 129,0 27-258,0 8 129,0 30-129,1 15-129,3 10-129,3 14-1032,-7-7-3483,9 0-258,-3-13-258,8-9-645</inkml:trace>
  <inkml:trace contextRef="#ctx0" brushRef="#br0" timeOffset="27175.5543">11361 5617 8901,'0'0'5160,"11"7"-258,-4 7-387,4 14-4128,-1 3-129,1 2 0,-5 0-258,2-5 0,-1-8 0,-7-20 258,16 10-258,-6-15 0,2-15 129,2-5-129,0-4 129,2 0-129,-3 3 0,-2 5-129,0 4 0,-1 11 129,-2 6-258,-1 3 129,2 11 0,2 1 129,2 2-129,1 2 129,0-4 0,3 0 0,-3-8 0,0-1 0,-1-3 129,-4-3-129,-1 0 129,-8 0-129,11-4 0,-11 4-129,0 0 129,10-3 0,-10 3-129,9 8 129,-9-8-129,15 17 129,-4-6-129,-1-3 129,2-2-129,1-3 0,1-3 0,-2 0 129,-1-7-129,-3-3 0,-5-5 129,-3 2-129,-3-4 129,-10 0-129,-4-3 129,-2-2-129,-1 1 0,-1-3 0,5-1-129,4-10 129,8 1-258,4-5 258,10 2-258,4-2 387,6 6-258,3 4 387,1 9-129,-1 11 258,-2 9 0,-2 12 129,-4 14-129,-1 10-129,-7 6 129,4 4-258,-1 0 129,-1 2-129,2-4-129,-3-9-129,5 4-1290,-10-17-2709,5-5-516,-8-17-258,0 0-258</inkml:trace>
  <inkml:trace contextRef="#ctx0" brushRef="#br0" timeOffset="27312.5622">11895 5578 5547,'45'-28'4773,"-12"20"-516,5-4-258,4 1-5934,10 5-2193,2-3-129,3 1-645</inkml:trace>
  <inkml:trace contextRef="#ctx0" brushRef="#br0" timeOffset="27895.5955">12643 5281 8127,'4'-17'5160,"-4"17"-516,0 12-129,-2 12-4128,2 15-516,0 9 129,0 10-129,0 1 129,2-1-258,-2-2 258,0-8-258,0-7 258,-2-12-129,2-11-129,0-18 258,6 0 0,4-1 0,4-11 0,2 0-129,6 0 129,-1 2-129,0 3 129,-4 6 0,-2 1-129,-4 0 0,-11 0 0,9 13 0,-12-1 0,-7 2 129,-7-2-129,-4 3 129,-4-1-129,0 2 129,2-5 0,3-1 0,5-5 0,15-5 0,0 0 0,0 0 0,24-12 0,4-2 0,6-4 129,3 0 0,2-3 0,-2-1 0,-4-2 129,-3 3-129,-9-2 129,-4 4 0,-8 5-258,-8 2 129,-1 12-129,-12-5 129,0 7-129,-1 13 0,0 4 0,3 7 129,4 2-129,4 1 129,2 2 0,5-4-129,7 1-645,-2-12-3612,10-4-387,-1-12-387,7-3-387</inkml:trace>
  <inkml:trace contextRef="#ctx0" brushRef="#br0" timeOffset="28228.6146">13903 5549 9288,'-15'-4'5418,"14"13"-645,-3 8-129,4 9-4128,3 3-387,2 1-258,3 2-387,-5-11-387,12 8-1935,-15-29-1806,12 5-258,-10-12-645,-2-12 387</inkml:trace>
  <inkml:trace contextRef="#ctx0" brushRef="#br0" timeOffset="28571.6341">13839 5372 5676,'0'0'4515,"8"20"-387,4 1-258,2 7-3483,3 3-129,2 3-258,-1-2 129,2 1-258,-2-4 0,1-5 129,0-5 0,-1-6 0,-1-9 258,-5-4-129,1-11 258,0-4 0,-3-9 129,2 0 0,-4-5-129,4 4 387,-5 1-258,2 7-258,-4 4 0,-5 13 0,13-5-129,-13 5 0,13 14 0,-6 2-258,3 4 129,0-1-258,8 8-1419,-5-11-2580,6 1-645,-1-7 0,4-5-516</inkml:trace>
  <inkml:trace contextRef="#ctx0" brushRef="#br0" timeOffset="29119.6655">15215 5477 8901,'8'-43'5031,"-8"23"-129,0 20-387,-23-15-3612,4 16-258,-5 12-129,0 12-516,-1 7 258,3 5-258,5 3 129,5-3-258,9-3 258,6-6-129,9-8 0,3-14 0,5-6 0,0-11 129,1-11 0,-1 0-129,-3-4 129,-3-1-129,-5 5 0,-2 3 0,-2 9 0,-5 10 0,0 0 0,14 11-129,-7 8 0,2 2 0,6 4-258,1-5-645,12 3-3483,-6-6-129,9-3-516,-1-9-258</inkml:trace>
  <inkml:trace contextRef="#ctx0" brushRef="#br0" timeOffset="29323.6772">15752 5428 5547,'3'-19'5160,"-3"19"-258,-8 25-516,-1 6-1290,5 25-2709,2 14 0,2 14-258,0 8-516,0-5-387,12 5-1806,-4-17-1935,2-10-258,-5-22-387,-1-15 129</inkml:trace>
  <inkml:trace contextRef="#ctx0" brushRef="#br0" timeOffset="29527.6889">15678 5547 7224,'-4'-148'4902,"12"95"-129,6 22-387,-4 16-3096,8 15-645,-2 14-129,2 11-387,-3 6 129,1 6-258,-5 6-387,-2-9-645,7 3-3225,-6-10-387,6-4-258,0-17-129</inkml:trace>
  <inkml:trace contextRef="#ctx0" brushRef="#br0" timeOffset="30087.7209">16057 5457 9933,'-13'-13'4773,"-9"13"0,0 5-387,-5 4-3612,6 7-516,3-1 0,5 2-387,11 0 258,2-3-129,5-3 0,8-5-129,6-3 129,1-3-129,1-4 129,0-6-129,-2-2 129,2 0 0,-6 0 0,-3 1 0,-2 4 0,-2 2 0,-8 5 0,12 0 0,-12 0 0,13 18 129,-7-7-129,4 0 0,0-2 0,1 0 129,-1-4-129,3 1 0,-2-5 0,0-1 0,-1 0 0,0-4 129,-1-1-129,2 2 0,-2-3 0,1 1 0,0 2 0,-1 2 0,-1 1 0,2 0 0,-3 1 0,3 6 0,0 0 0,-1 0 0,1 3 0,1-7 0,2 4-129,-1-5-129,3 0-258,-3-2 0,4 0-129,-3-13-129,5 7-387,-6-11 387,5 4-129,-5-7 258,0 3-129,-6-8-258,4 4-516,-10-7-387,3 3-1161,-1-2-645,-2-2-258</inkml:trace>
  <inkml:trace contextRef="#ctx0" brushRef="#br0" timeOffset="30239.7296">16541 5201 1935,'9'-55'3870,"-2"37"1032,-3 2-516,-4 16-129,0 0-1935,13 17-1032,-13 7-645,2 10-387,1 6-258,-3 1-258,7 11-903,-7-11-3225,0 0-129,0-11-129,0-4-387</inkml:trace>
  <inkml:trace contextRef="#ctx0" brushRef="#br0" timeOffset="30427.7404">16550 5429 7611,'9'-32'4773,"1"20"-129,5 7-258,0 0-3225,5 8-387,-6 1-129,4 9-258,-4-1 129,-2 0-387,-1-2-129,-3-3-387,3 6-3225,-11-13-903,13 0-129,-9-13-516</inkml:trace>
  <inkml:trace contextRef="#ctx0" brushRef="#br0" timeOffset="30632.7521">16779 5068 7998,'-1'-71'4902,"1"53"-258,0 18-258,0 0-2064,0 24-1935,5 7-258,3 10-129,0 5 129,2 3-258,-1 3 129,0-3-129,-2-6-387,3 2-516,-10-12-3225,8-5-258,-8-12-516,2-3 0</inkml:trace>
  <inkml:trace contextRef="#ctx0" brushRef="#br0" timeOffset="31375.7946">16781 5341 9417,'11'-29'4902,"2"21"-129,1 2-387,4 6-3483,-4 5-129,2 6-516,-4 1-129,0 4-129,-1 1-129,-1-1 0,2 0-258,-6-5-387,5-1 258,-11-10-129,18 4 129,-18-4 0,12-12 0,-8 0 129,-2-2 258,-1-3 0,-1 2 129,0 3 0,0 0 0,0 12 0,1-10 258,-1 10 0,0 0 129,9 12 0,-9-12 0,10 25 129,-2-11-258,2 1 0,0-1 0,2-3-129,2-5 0,1-3-129,-1-3 129,-1 0-129,3-9 129,-2-3 0,-1-4 129,-1 2 0,-4-1 0,0 1 129,-1 2 0,-7 12-129,7-16 0,-7 16-129,0 0 129,12 0-129,-12 0-129,11 18 0,-3-6 0,1 3 0,2-5 0,-2 2 0,3-3 0,-1-2 0,2-2 0,-2-5 0,0 0 0,1 0 0,-1-5 0,0-4 0,-1-2 0,0-1 0,0-1 129,-1 0-129,-1 1 0,0 3 0,-8 9 0,14-8 0,-14 8-129,14 4 258,-5 7-258,0 3 129,0 3 0,2 0 0,-1 0 0,0-2 0,-3-3 0,-7-12 0,15 14-258,-15-14-645,9 0-3612,-9-12-258,0-2-387,-11-8-387</inkml:trace>
  <inkml:trace contextRef="#ctx0" brushRef="#br0" timeOffset="31539.804">17164 4798 12126,'1'-20'5289,"11"16"-645,-12 4-129,17-15-4902,1 15-3870,-18 0-387,12 10-516,-12-10-258</inkml:trace>
  <inkml:trace contextRef="#ctx0" brushRef="#br0" timeOffset="47463.7148">10131 10372 5934,'3'-18'5160,"-3"18"-387,0-14-387,0 14-3225,-6 6-258,1 15-387,0 12 0,-2 8-387,0 8 0,-1 8 0,-1 0 0,1 1-129,0-8 0,0-9 129,5-7-258,2-11 258,1-11 0,0-12-129,17 0 0,-2-11 0,7-1 129,3 0-129,4 1 129,2 3-258,2 8 129,0 3 129,1 9-129,-4 7 258,-3 3-516,-4 2 516,-3 4-516,-7 2 516,-7 3-258,-6-1 0,-5-2 129,-10 2-129,-6 3 129,-9-4-129,-5 1 129,-2-6-129,-3-5-129,1-6-387,-2-15-2451,8-4-1548,3-17-516,6-12-387,5-15 0</inkml:trace>
  <inkml:trace contextRef="#ctx0" brushRef="#br0" timeOffset="47651.7254">10093 10282 8514,'38'-43'5289,"-15"21"-516,7-2-258,1-1-4128,9 6-129,-3-3 0,5 6-258,0 11-1419,-5-2-3225,-2 4-258,-4 3-129,0 0-516</inkml:trace>
  <inkml:trace contextRef="#ctx0" brushRef="#br0" timeOffset="48055.7486">12072 10558 7611,'-2'-34'5289,"2"34"-387,0 15-129,-4 11-4128,4 23 0,0 3-258,0 9 129,0-1-387,-1-3-387,1 0-1290,-3-16-2967,1-11-258,-1-16-516,3-14-258</inkml:trace>
  <inkml:trace contextRef="#ctx0" brushRef="#br0" timeOffset="48199.7569">12090 10188 6063,'3'-34'4128,"-3"34"-3999,11 0-258,-8 11-4515,6 14 129</inkml:trace>
  <inkml:trace contextRef="#ctx0" brushRef="#br0" timeOffset="48483.773">12325 10485 4257,'-20'34'4902,"5"-14"-258,1-1-258,-6-6-3483,12 9-129,0-8 0,8 7-258,2-4-129,8 3 129,4-4-387,3 3 129,-2-2-129,0 1 129,-4-1-129,-3 5 0,-6-2 129,-4 2-129,-10-2 129,-6 1-258,-5-1 129,-2-5-1032,5 2-3354,-3-9-387,5-4-516,7-4-258</inkml:trace>
  <inkml:trace contextRef="#ctx0" brushRef="#br0" timeOffset="49467.8293">13356 10554 7353,'20'-15'5031,"-7"15"-258,0 16-516,-8 6-3612,6 10-258,-4 1-258,2 4 129,-5-4-258,-3-4 258,-1-10-258,1-8 0,-1-11 129,5-7-129,0-14 129,5-9-129,1-8 129,4-6-258,0 0 258,2 3-258,-3 6 129,0 9 0,-1 13 0,-4 13 0,0 9 0,0 17 0,-2 6 0,1 6 129,4 2-129,2-3 0,3-6 0,-2-4 0,3-9 0,1-6 0,-1-5 0,-1-5 0,-3-2 0,1-10 0,-3-4 0,-3-5-129,0-3 258,-3 3-129,-1 0-129,-1 5 129,-4 14 0,5-12 0,-5 12 0,7 14 0,-1 5 0,2 1 0,2 1 0,6-2 0,0 1 0,4-8 129,2-3-129,-1-6 0,0-3 0,-4-2 129,-2-8-258,-4-2 129,-6-6 0,-5-1 0,-7-2-129,-7 1 129,-5 1-129,-4-1 129,-2 2-129,0 0 129,3 0 0,4-2 0,7 0-129,7-4 129,4-2 0,11 1 0,12 0 0,5 1 0,6 3 0,4 3-129,4 3-129,-1 4 0,1 4 0,-7-1-129,-1 4 129,-11 0 0,-3 4 129,-8 2 258,-8 9 129,-2 10 258,-4 5 0,-1 15 0,-4 3-129,4 9 0,-1 2-129,4-3 0,7 3-774,-6-14-3225,8-7-774,-2-12-516,-1-9-129</inkml:trace>
  <inkml:trace contextRef="#ctx0" brushRef="#br0" timeOffset="49627.8385">14141 10539 8901,'58'-34'5031,"-22"14"-774,2-4-2322,4 4-5805,3 4-387,0 1-516,-2 3-645</inkml:trace>
  <inkml:trace contextRef="#ctx0" brushRef="#br0" timeOffset="49903.8543">15386 10665 10707,'-17'35'5160,"5"-10"-645,2 7 0,1 1-4515,4 1-774,5 7-1419,4-12-2451,1-9 129,-5-20-774,19 5 0</inkml:trace>
  <inkml:trace contextRef="#ctx0" brushRef="#br0" timeOffset="50075.8642">15374 10297 7482,'0'14'4257,"3"15"-129,2 3-645,12 14-6063,-3 5-1419,3 2-129,2 2-129,2 2 1419,-5-12 1291</inkml:trace>
  <inkml:trace contextRef="#ctx0" brushRef="#br0" timeOffset="50270.8753">15522 10756 1419,'25'27'4257,"-14"-24"129,0-3 0,-5-15-1419,6 3-1032,-8-15-516,7 8-516,-6-7 0,6 6-258,-3-2-129,3 7 0,-3 4 129,4 10-129,-4 2 0,3 16-129,-4 2-129,6 9 0,-1 1-258,2-1-516,9 6-3612,-3-9-516,5-5-387,3-13-258</inkml:trace>
  <inkml:trace contextRef="#ctx0" brushRef="#br0" timeOffset="51406.9403">16948 10600 9288,'11'-42'4902,"-5"14"-129,1 0-387,-4-4-3096,1 11-387,-5 1-258,1 20-258,-23 0 129,2 22-129,-4 10-258,-1 11 129,0 4-129,3 6-258,5-2 258,5-1-258,9-10 129,4-11-129,7-14 129,8-10 0,6-5 0,0-11 129,2-7-258,-1-10 258,0-3-129,-3 1 129,-3 4-129,-6 2 0,-3 7-129,-1 7 129,-6 10 0,0 0 0,5 7-129,-5 8 129,2 2 0,2 2 0,3 0 0,-1-5 0,4-2 129,2-6-129,1-4 0,-2-2 129,4-5-129,-4-7 0,-1-3 129,2-2-258,-1 0 258,-4 1-258,1 2 258,-2 4-258,-6 10 129,14-4 0,-14 4 0,12 12 0,-7 2 0,1 0 0,0 0 0,1-1 129,-7-13-129,15 18 129,-5-17 0,3-1-129,2-7 129,1-1 0,2-6-129,-1 0 129,1-3-129,-3 4 0,-4 0 0,0 5 0,-3 1 0,-8 7-129,10-1 129,-10 1-129,3 8 129,-3-8 129,6 24-258,-1-8 129,0-1 0,3 2 0,1 0 129,2-2 0,0-1-129,0-4 0,-1-3 0,3-4 0,-2-3 0,0-1 129,-1-9-129,-2-2 0,1-5 0,-1 1-129,0-1 129,-4 3 0,0 1 0,-4 13-129,0 0 129,14-4 0,-9 16 0,1 17-129,5 12 129,1 7-129,0 16 129,2 8 0,-1 7-129,0 4 0,-6 4 129,-3-7 0,-4-5-129,-10-6 258,-5-12-258,-10-9 258,-6-12-129,-3-9 129,-5-10-129,-1-7 129,-3-7-129,3-3-387,6 0-1419,1-16-2967,13-1 0,7-12-516,13-5-387</inkml:trace>
  <inkml:trace contextRef="#ctx0" brushRef="#br0" timeOffset="52194.9854">18497 10565 11739,'67'-55'5160,"-57"30"-387,-9 8 0,-11 3-4257,-6 12-258,-4 2 0,0 5 0,2 10-258,3 6 129,7 5 0,8 3 0,5 3-129,10-2 0,3 3-129,-1-5 129,-2 0-129,-5-4 0,-5 4 0,-5-5 0,-10-3 129,-6-2-129,0-4 129,-1-4 0,6-10 0,11 0 129,-7-12-129,13-2 258,11-3-258,9-2 129,4 1-129,4 1 129,-3 3 0,-1 3-129,-5 2 129,-2 3 0,-6 0-129,-4-1 0,-1 3 0,-4 1 129,2 1-258,-1 1 129,0 1 0,-1 1 0,0 6 0,-8-7 129,14 20-129,-7-7 0,-1-1 0,1-1 0,1 0 0,2-5 0,4-4-129,3-2 129,4-2-129,3-8 129,2-7-129,1-3 0,-1-8 0,0-8-129,0-6 258,-5-11-258,-2-5 258,-1-7-129,-2 1 258,-4 2-129,-2 7 129,-3 8 0,-2 11 129,-3 14-258,-2 22 129,0 0 0,-10 34-129,3 12 0,0 13-129,-3 9 258,4 7-258,0 2 129,2-6 0,2-7 0,2-11 0,0-13 0,4-12-387,-4-28-1548,14 13-2838,-14-13-129,14-13-129,-9-8-774</inkml:trace>
  <inkml:trace contextRef="#ctx0" brushRef="#br0" timeOffset="52435.9992">19076 10378 12126,'3'-20'5160,"14"14"-258,9-6-387,6 2-4257,10 0-258,5 0 129,-2 0-129,-1 0 129,-5 1-129,-7 1 0,-8 3 129,-8 2-129,-8 3-129,-8 0-129,0 0-258,-9 0-2580,1 3-1677,-4-1-258,1 3-387,-2-4-258</inkml:trace>
  <inkml:trace contextRef="#ctx0" brushRef="#br0" timeOffset="61295.5059">9690 13963 7998,'13'-17'5031,"-9"5"-387,-4 0 0,-4-1-3870,4 13-129,-13-13-258,0 12 129,-8-1-129,0 2-129,-10 4 0,1 3-129,-6 4 0,1 3 0,0 1-129,2-1-129,5 3 0,3-5 0,8 2 129,4 1-129,8-3 129,5 3 0,0 1-129,6 6 129,2 6 129,0 4-129,0 7 0,0 0 0,-3 2 0,1-4 0,-4-1 0,1-5 0,-3-7 0,0-7 0,0-17 0,0 14 129,0-14-129,0 0 129,-6-17-129,5 4 0,1-3 0,1 2 0,7-1 0,7 3 0,2 4 0,6 7 0,2 1 0,6 7 0,3 8 0,-2 7 129,0 4-258,-2 6 129,-7 2 0,-4 2 129,-8 3 0,-8-1 0,-3 2 0,-10-2 129,-11-5-129,-4-1 0,-9-4 129,-5-3-258,-4-6 129,0-2-129,-2-5 0,4-6-387,11 6-2322,1-12-1806,13-4-387,8-7-387,8-4-645</inkml:trace>
  <inkml:trace contextRef="#ctx0" brushRef="#br0" timeOffset="61963.5441">11052 14529 5289,'12'7'5418,"0"-9"-645,4-8-129,-8-12-3483,9 5-129,-2-14-258,1 2-258,-3-8-129,-1 1-129,-1-1 258,0 5-387,-2 4-129,1 5 129,-2 13-129,1 8 0,-2 7 0,3 15 0,-3 12 0,1 5 0,0 4-129,1 0 129,1 0 0,0-7-129,0-8 0,-1-9 129,6-11-258,-2-6 258,1-11 0,1-11 0,1-7 0,-1-9 0,0 0 0,1 0 0,-2 1 258,2 8-258,-2 8 0,1 5 0,1 13 0,0 11 129,2 14-129,-2 7 0,0 7 129,-1 3 0,-4 1-129,-2 2 129,-7-1-129,-4-7 0,-9-4-258,-9-14-1806,-5 5-2709,-7-9-258,-7-7-258,-5-6-516</inkml:trace>
  <inkml:trace contextRef="#ctx0" brushRef="#br0" timeOffset="62099.5519">11237 13793 9804,'26'-17'4386,"-6"22"-4128,-7 11-258,5-1-5031,5 2-516</inkml:trace>
  <inkml:trace contextRef="#ctx0" brushRef="#br0" timeOffset="62807.5924">12901 14110 9933,'-8'-1'5418,"4"7"-387,-1 8 0,4 15-4515,1 8-129,0 6-129,3 3-129,1 2 129,0-3-258,1-8 129,-1-8-129,0-15 0,-4-14 0,7-8 0,-1-16 0,2-10 0,-1-12 0,6-4 0,2-4 0,3 4-129,1 6 129,1 9 0,0 13 0,-1 12 0,-2 10 0,-1 20 0,-1 5-129,-5 6 258,2 5-129,-1-2 0,-1-2-129,2-6 129,1-9 0,-1-7 0,2-8 0,0-4 0,-1-10 0,0-9 0,-1-4 129,0-4-258,-1 0 129,-1 0 0,-3 6 0,0 5-129,-2 6 129,-5 12-129,8 7 129,-5 7 0,-1 13 0,1 3 0,0 8-129,1-2 258,1 0-258,0-5 129,2-7 0,0-1 129,-1-6-129,-1-3 0,-5-14 129,8 12-129,-8-12 129,0 0-258,0 12-129,-7-12-516,7 0-3741,0 0-516,-13 0-258,6-8-645</inkml:trace>
  <inkml:trace contextRef="#ctx0" brushRef="#br0" timeOffset="63279.6194">12752 14246 7482,'24'4'5934,"10"-5"-387,11-4-387,6-10-1935,8 8-2580,0-1-129,3 2-258,-9 0-129,-9 1 0,-11 3-129,-12 2 129,-21 0-129,-3 22 0,-21-3 129,-10 2-129,-8 1 0,-1 3 0,2-3 0,5-10 0,10-7 0,13-5 0,13-10 0,14-10-129,13-4 129,7-5 0,3 2 0,0 1 0,-4 9 0,-5 3 0,-7 9 0,-10 5 0,-11 0-129,7 13-258,-3 6-516,-6-6-3612,7 7-645,6-8-516,15 1-258</inkml:trace>
  <inkml:trace contextRef="#ctx0" brushRef="#br0" timeOffset="63503.6322">14120 14137 11223,'-15'-12'5676,"15"12"-516,-15 18 0,15 10-4515,0 5-387,4 9 0,0 3-258,-1 1-129,3 2-645,-7-18-3612,1-1-774,0-15-387,0-14-129</inkml:trace>
  <inkml:trace contextRef="#ctx0" brushRef="#br0" timeOffset="63647.6404">14024 13849 10062,'-15'-68'5289,"15"68"-645,0 0-1032,8 3-7611,7 18-774,6 8-258,2 5-774</inkml:trace>
  <inkml:trace contextRef="#ctx0" brushRef="#br0" timeOffset="63878.6536">14251 14278 8514,'7'65'5547,"-5"-53"-387,-2-12-258,0 0-3483,13-19-645,-2-10 0,7-1-258,-2-6 0,6 4-258,1 2 0,-2 9 0,-2 7 0,1 13-129,-5 9 0,-2 15 0,-2 11-129,-4 6-129,0 13-1161,-6-9-3870,5 2-129,-3-12-387,6-10-516</inkml:trace>
  <inkml:trace contextRef="#ctx0" brushRef="#br0" timeOffset="64219.673">15676 13722 11739,'7'-59'5418,"1"46"-258,-8 13-129,6 5-4128,-6 24-129,2 20-387,-2 11 0,-3 18-258,-1 12 129,-1 8-258,4-2 0,-2-6-258,3-5-258,0-19-516,14-5-3483,-8-23-774,5-11-258,-11-27-258</inkml:trace>
  <inkml:trace contextRef="#ctx0" brushRef="#br0" timeOffset="65239.7315">15596 14052 9288,'-15'-10'5289,"10"-6"-258,11 6-258,17 1-3870,3 2-387,9 7 0,2 0-129,1 16 0,-4 5-129,-4 8 0,-4 5-129,-3 0 0,-7 2 0,-4-2 0,-2-6-129,0-6 0,1-8 0,0-7 0,4-7 0,1-7 0,4-7 0,-1-11 0,-1-2 129,-2-3-258,-3 1 129,-3 3 0,-4 5 129,-5 8-129,-1 13 0,0 0 0,0 10 0,0 10 0,1 6 0,5 1 0,4 0-129,-1-3 258,5-2-129,0-3 0,0-5 0,1-3 0,-1-8 0,-1-3 0,-1-2 0,1-7 0,-3-6-129,3-8 129,0-2 0,-1-7-129,1 6 129,-2-1 0,-1 5 0,-3 3 0,-7 19 0,12-6-129,-12 6 129,7 22 0,-1 1 0,0 2 0,5 1-129,2-2 0,5-2 0,3-5 0,3-3-129,-2-9 0,2-2 0,-3-3 0,0-7 129,-6-6 0,-1-4 0,-4-4 129,-6-3 129,-1-4 0,-3 2 0,-3-2 0,-4 3 0,1 3 0,-2 5 0,1 2-129,3 4 0,4 11 0,0 0 0,-3-10-129,3 10 129,0 0-129,7 3 129,-7-3-129,10 18 129,-5-3 0,0 0 0,-1 4 0,2 2 0,-2 1 0,2 2 0,0 0 129,0-2-129,0 0 129,2-4 0,2-4 0,1-4-129,3-4 129,1-6 0,2-4-129,2-8 129,-2-3-129,1-2 129,-2-5-129,-5-3 0,-4-1 0,-5-2 129,-4-1-129,-9-3 0,-9 3 129,-5 4-129,-3 6 0,-3 7 0,1 10 0,5 6-516,-2 2-1935,10 20-2451,5 1-129,10 3-387,2-4-387</inkml:trace>
  <inkml:trace contextRef="#ctx0" brushRef="#br0" timeOffset="65779.7623">17644 13909 9159,'25'-51'5031,"-21"22"-129,-2 8-258,-9-4-3354,-3 16-516,-11 1-129,-1 9-129,-8 12 0,0 12-129,3 7-129,9 7-129,7 2 0,11 4 0,8 0-129,15-1 0,6-2-129,3-6 0,-1-3 0,-7-4 0,-9-4-258,-12-8-129,-6 4-645,-19-20-1806,-4 6-1935,-8-7-129,6-4-387,2-13 129</inkml:trace>
  <inkml:trace contextRef="#ctx0" brushRef="#br0" timeOffset="66443.8004">17525 14166 2322,'59'-41'4515,"-27"21"387,1 8-516,-6-8-1290,8 14-1032,-12-10-645,8 8-387,-8-7 0,6 6-387,-2-4-258,4 3-129,-3-5 0,-3 4 129,-4-1-129,-4 4 0,-7 6-129,-10 2 0,0 0 0,0 17 0,-10 2-129,0 3-129,1 2 129,3 1-129,6-5 0,0-2 129,10-6-129,9-5-129,5-6 129,2-4 0,5-7 0,-2-11 0,0-8 129,-1-7-129,-2-10 129,-4-10-129,-4-10 129,-4-4 0,-3-4 0,-6 7 129,-4 6-129,-1 12 0,-4 17 129,4 32-129,-17 0 129,10 36-129,-1 14 129,3 11-129,3 12 0,2 2 0,1-2 0,6-8 0,2-9 0,3-11 0,2-10 0,1-12 0,1-12 0,3-11 0,1-3 129,-1-11-129,2-9 0,2 0 129,0-1-129,0 2 0,2 7 0,-4 6 129,2 7-258,-6 2 129,-1 14 0,-4 8 0,-5 3 0,-5 1 0,-2 5-129,-8-8 129,-7 1 0,-7-1 0,-8-6 0,-6-7-258,-7-2-387,-9-9-2322,1-6-1806,-5-7-129,3-4-387,4-9-387</inkml:trace>
  <inkml:trace contextRef="#ctx0" brushRef="#br0" timeOffset="66607.8097">18057 13756 10320,'47'-46'5289,"-12"34"-129,6 0-258,10 3-3354,7 4-1290,3 3-258,2 4-516,-8-2-1032,4 7-3225,-12 0-129,-7 6-516,-13-1-258</inkml:trace>
  <inkml:trace contextRef="#ctx0" brushRef="#br0" timeOffset="67403.8553">19080 14074 12771,'15'0'5289,"-15"0"-258,8-2-387,-8 2-4902,-5-8-2580,5 8-2064,0 0-387,-12 12-516,12-12-129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17:35:18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2731 2242 258,'0'0'0,"14"-24"0,-14 24 0,22-31-129,-3-14 129,10-5-128,-1-4 128</inkml:trace>
  <inkml:trace contextRef="#ctx0" brushRef="#br0" timeOffset="38487.2012">13816 2167 8385,'-6'-19'5031,"6"19"-258,-20-8-129,9 15-2193,-10-2-1677,4 10-129,-4-2-387,4 3-129,1 1-129,8 2 129,7 0-129,5-2 129,12-3-129,6 1 129,2 0-129,2 1-129,-1 2 129,-2 0-258,-5 2 258,-8 2-258,-5 2 129,-5 1-129,-3 0 129,-4 4 129,-8-1 0,3 3-129,-1 0-129,1-1 258,-1 1-129,3-4 0,4 1 0,2-3 0,4 4 129,2-5-129,7 1 129,3 1 0,4 3 0,1 3 258,1 1-129,-2 7 129,-2 2-129,-5-1-129,-3 1 129,-6-1-129,0-1-129,-9-7-645,6 8-903,-8-21-2838,6-1-258,5-19-129,-6 12-387</inkml:trace>
  <inkml:trace contextRef="#ctx0" brushRef="#br0" timeOffset="38859.2225">14049 2513 9804,'31'-57'4902,"-8"47"-129,-6-1-387,4 11-3354,-3 4-387,2 16-258,-6 2-258,0 7 129,-10 6-258,0 1 129,-4 3-129,0-2 0,0-5 0,-1-6 0,-2-3 0,3-5-129,0-5 129,0-13 0,6 16 0,-6-16 0,14 17 0,-5-6 0,-2 3 0,3 1 0,-2 5-129,-1-1 129,-1 5 0,-2 3 387,-4 1-387,-1-2-129,-3 9-1290,-11-12-2967,5 2-129,-3-13-258,2-5-645</inkml:trace>
  <inkml:trace contextRef="#ctx0" brushRef="#br0" timeOffset="39243.2446">14405 2334 11868,'31'-65'5289,"-21"42"-774,4 19 387,-5 4-4128,4 11-258,-5 16-258,-2 10-387,-5 13 258,-1 11-387,0 9 258,-3 6-258,-2-1 258,2-1-258,3-8 258,5-5 0,6-11 0,4-11 387,4-8-258,2-7 129,-1-4-129,-1-3 258,-4 1-387,-5 0 0,-4 5 0,-6 5-258,-1 5 129,-8 5-129,-5 4 258,0 2-258,0-2 129,-2 1 129,2-2-516,-2-17-1161,8 6-2967,-6-17-129,7 0-258,7-13-645</inkml:trace>
  <inkml:trace contextRef="#ctx0" brushRef="#br0" timeOffset="39439.2558">15027 2681 12771,'62'-24'5031,"-37"4"-258,3 12-258,-3-4-4257,-1 0-774,5 12-3870,-16-5-258,2 10-258,-15-5-516</inkml:trace>
  <inkml:trace contextRef="#ctx0" brushRef="#br0" timeOffset="39599.2648">15115 2892 11868,'-2'25'5160,"10"-25"-645,13 0 258,6-14-4257,4 1-258,3-1-516,-5-10-4128,7 5-129,-4-14-387,2 6-387</inkml:trace>
  <inkml:trace contextRef="#ctx0" brushRef="#br0" timeOffset="40207.2996">15610 2266 11997,'-2'-17'5031,"12"-9"-387,5 19 0,-3-6-3483,9 8-129,0 0-387,2 4-129,-2 1-258,0 7-129,-3 4 0,-2 6 0,-6 3-129,-2 6 0,-2 0 0,-5 2-387,-1-2 387,-1 2-387,-6 0 258,-2-2-129,-3 3 129,0-4-258,-4-1 387,0-2-129,0-2 129,2-5 0,2-5 0,3-2 129,9-8-129,0 0 129,0 0 129,0 0-129,14-10 129,0 5-129,3 0 0,3 1 0,3 4 129,-3 2-129,3 6-129,-1 6 129,-4 6 0,-1 6-129,-3 7 0,-7 2 0,-4 3 0,-3 3 0,-8-1 0,-4-5 0,-5 1 0,-4-4 387,-2-7-387,-2-2 387,-1-7-516,0-2 387,2-2-258,-1-5 0,5 2-645,-4-9-2451,10 8-1677,-3-4-516,7 9-129,-5-4-774</inkml:trace>
  <inkml:trace contextRef="#ctx0" brushRef="#br0" timeOffset="44434.5415">18479 2447 3354,'-12'5'4128,"12"-5"-258,-10 0-516,10 0-516,0 0-387,0 0-516,-4-24-387,9 17 0,3-13-774,10 5 129,2-4-387,7 3 129,6 1-516,-1 6 387,0 5-387,-2 5 0,-3 13-129,-7 3-258,-8 8 258,-6 4-129,-6 2 129,-6 5-258,-7-4 258,-6-2-258,-4-2 258,1-2 129,-4-4-129,4-2 0,2-9 0,6-7 0,14-4 0,0 0 0,0 0 129,14-1-258,8 1 129,6 3-129,1 14 129,5 7-129,-4 11 0,-2 5 0,-4 7 0,-8-2 387,-3 3-258,-8-5 258,-5-4-129,-9-5 129,-7-5-129,-8-4 0,-7-6 0,-5-2-258,-8-11 129,-1-3 129,0-3 0,1-9-258,5-4-258,9-15-2322,18 11-2193,7-12-258,15 10-258,11-3-1032</inkml:trace>
  <inkml:trace contextRef="#ctx0" brushRef="#br0" timeOffset="44954.5712">19778 2358 10836,'0'-35'5418,"-11"17"-645,1 14 129,-13 1-4128,3 4-129,-8 12-387,-2 9-387,-6 8 258,1 11-258,0 6 129,5 7-258,6 3 258,6 0-258,13-7 258,9-4 129,16-7-258,10-10 129,8-11 0,4-7-258,7-3-516,-6-11-3612,4 3-258,-11-4-516,-3 4-516</inkml:trace>
  <inkml:trace contextRef="#ctx0" brushRef="#br0" timeOffset="45155.5827">19502 3061 12771,'-6'13'5160,"32"-6"-258,4-14-258,10 2-3612,8-3-645,3-1-129,-1 2-258,-6-1-387,-1 8-3741,-12-10-1290,-2 9 258,-9-10-1161</inkml:trace>
  <inkml:trace contextRef="#ctx0" brushRef="#br0" timeOffset="45690.6133">20395 2167 11481,'-9'-80'5676,"-4"48"-645,0 15-387,-7 3-3741,2 13-258,-3 2-387,2 14 0,2 9-129,4 2-129,6 6 0,7 4 0,6 0-129,11 3 0,9-1 129,4-3-387,6-2 387,0-1-387,-2-3 387,-4-2-387,-8-1 387,-6-6-387,-12 0 387,-4 1 0,-12-1 0,-7-2 0,-9 1-129,-1 1 129,-2-2 0,1 3 129,2 1-258,5 7 129,5 0 0,8 1-129,6 4 129,4-1 0,5 5 0,6-1 387,4-1-258,-2 1 258,0 3-258,-2-2-129,-3 1 129,-5-4-516,2 5-516,-10-10-3999,5 4-129,-5-14-645,5-4 0</inkml:trace>
  <inkml:trace contextRef="#ctx0" brushRef="#br0" timeOffset="46734.673">20680 2331 8127,'0'-10'5418,"0"10"-516,0-11 0,0 0-3483,15 11-258,-1-7-516,9 3-258,3 1 0,2 1-129,-1 1 0,0 1-129,-6 0 129,-4 9 0,-7 5 0,-9 8-387,-4 3 258,-9 4-258,-5 4 258,-3 1-387,-1-1 258,0-1-258,3-6 258,5-3 0,7-5-129,3-2 129,4-5 0,8-1 0,4 0 0,3-1 0,1-1 0,2 1 0,-3 1 0,1 1 0,-3 4-129,-2 1 129,-3 2 0,-3 2 0,-3 1 0,-2 1 0,-1 2-129,0-1 0,-2 0 0,-5-1-258,1 3-387,-9-16-2064,4 13-1935,-10-10-645,5 5 0,-8-10-645</inkml:trace>
  <inkml:trace contextRef="#ctx0" brushRef="#br0" timeOffset="47246.7023">21081 2101 8514,'26'-32'5289,"-14"20"-258,3 12-387,-15 0-2967,13 27-387,-10-2-645,0 11-129,-3-2-258,0 8-129,-3-1 0,-2 2-387,0-3 258,0-3-258,1-3 387,0-2-387,0-1 258,1-2-129,0 2 129,2 3 0,1 2 0,0 1 0,0 4-129,5 0 129,4 3-129,1-2 129,3 0-129,-1-3 516,0-4-258,-1-2 387,-2-2-387,-4-1 258,-4-2-258,-1 1 0,-7-4 0,-1-1-387,-4 1 129,0-4-387,0 3 129,-1-7-774,11 7-3870,-9-10 258,5 6-774,-3-7-387</inkml:trace>
  <inkml:trace contextRef="#ctx0" brushRef="#br0" timeOffset="59038.3768">7706 2446 3096,'-19'55'4128,"11"-46"387,8-9-2064,0 0 0,-2-7 0,-6-27-258,8 16 129,-2-15-1161,1 7-129,-5-2-516,-2 8 129,2 4-387,-5 9 258,1 7-516,-4 6 0,2 8 0,1 2-387,3 7 258,4-5-129,4 3 129,4 0-129,7-1 258,8-3-387,3-2 387,3 2 0,1 1 0,1 9 0,-5 7 0,-8 9-129,-6 10 0,-8 1 0,-9 6 0,-10 1 387,-6 0-387,-6-4 387,-2-7-387,-2-10 0,3-6 0,4-5 129,7-3-129,4-3-129,8 0 129,4 1-258,8-1 387,5 3 129,5 3-387,-1-3-516,8 8-3354,-6-7-129,3 0-516,-2-11-258</inkml:trace>
  <inkml:trace contextRef="#ctx0" brushRef="#br0" timeOffset="59458.4008">7977 2587 10965,'31'-67'5160,"-21"48"-516,5 14 0,-4-2-4257,8 10-129,1 9 0,-1 6-258,-2 5 129,-3 11-129,-2 4-129,-6 7 129,-6 2-129,-5-1 129,-7 0-258,-2-5 258,2-4-129,-2-11 0,7-6 0,7-20 129,0 12 0,13-12 0,6 0 0,2 0 0,3 0 0,-1 7 0,-5 7 258,-1 5 129,-7 10-258,-7 4 0,-3 4 0,-6 0 0,-7 4-129,-6 0 0,-4 1-387,-5-12-1290,7 2-2838,-3-17 0,7-5-387,5-14-645</inkml:trace>
  <inkml:trace contextRef="#ctx0" brushRef="#br0" timeOffset="59851.4233">8524 2329 10320,'30'-17'5160,"-15"17"-258,-4 0-516,6 5-2580,-2 9-1548,1 7-258,-3 4 129,-3 7-387,-4 6 258,-2 4-258,-3 8 258,-1-1-387,0-3 387,1-2 0,2-2-129,-2-6 0,3-1 0,-2-9 0,0-4 0,-2-2 129,0 2-129,0 2 129,-3 2 129,1 5 129,1 5-129,1 4 0,0 3-129,3 6 129,-2 0-129,-1 3 0,0 6-258,-10-3-258,0 1-129,-8-17-2580,4 7-1032,-3-17-387,8-8-258,9-21-258</inkml:trace>
  <inkml:trace contextRef="#ctx0" brushRef="#br0" timeOffset="60039.434">9132 2978 12384,'63'11'5418,"-30"-14"-516,6-3-129,-3-6-4386,8-2-774,4 13-1677,-9-13-2580,1 12 0,-14-9-516,-2 10-258</inkml:trace>
  <inkml:trace contextRef="#ctx0" brushRef="#br0" timeOffset="60203.4434">9407 2793 10062,'-20'34'4773,"10"-10"-387,10 17 258,-4 4-3870,4 7-129,0 11-1161,-1-5-3483,1 1-129,0-15-516,3-4-387</inkml:trace>
  <inkml:trace contextRef="#ctx0" brushRef="#br0" timeOffset="60690.4713">9931 2247 12513,'-67'15'5031,"35"11"-516,1-2-129,11 9-4386,13 3 258,12-1-387,14-1 129,10-4-258,8-4 129,2-4-258,-2-3 387,-4-3-129,-9 2 129,-8 6 0,-10 1 0,-6 5 129,-8-3-129,-3 2 0,-2-3 129,3-1-129,0-8 0,4-3-129,6-14 129,-2 15 0,2-15-129,0 0 129,1 18-129,1-7 129,1 6-129,-2 0 129,0 7 0,-1 3 387,0 6-258,-2 5 258,-3 3-258,0 1 0,-1 0 0,0-2 0,2-1-129,2-4-258,2-4-258,3-16-903,12-2-2838,-5-13-129,8 0-387,-1-21-387</inkml:trace>
  <inkml:trace contextRef="#ctx0" brushRef="#br0" timeOffset="60939.4855">10285 2614 11223,'-27'85'5289,"9"-44"-645,13 11 129,-2-5-4128,7 9 387,7-13-387,8-3 129,2-9-387,4-7 129,2-5-387,-2-8-129,7 5-1419,-11-17-3612,6 0 258,-10-15-903,4 4 258</inkml:trace>
  <inkml:trace contextRef="#ctx0" brushRef="#br0" timeOffset="61106.495">10425 2755 11223,'-27'41'5031,"11"1"-258,7 22 258,-4-4-4257,3 9-129,-3 2-258,1 0-387,6 6-1935,-4-22-2580,8-1-129,-2-23-774,5-9-258</inkml:trace>
  <inkml:trace contextRef="#ctx0" brushRef="#br0" timeOffset="61502.5177">10625 2423 11481,'10'-17'5289,"-10"17"-516,10-3 0,-2 9-4128,-2 8-516,6 9 129,-2 0-129,1 14 129,-3 7-129,-7 9 129,-1 7-129,-5 9 129,-8 0 0,-1 5 258,-2 1-387,-1-4 129,5-4-258,6-9 129,6-8 0,3-8 0,11-5-258,6-9-129,1-5 258,1 3 0,-4 1 0,-5 6 0,-7 6 0,-6 6 0,-9 7-129,-8 5 258,-5 8-258,-1-7-129,1 7-516,-2-16-1161,6 9-2967,-2-15 0,9 2-516,-3-8-387</inkml:trace>
  <inkml:trace contextRef="#ctx0" brushRef="#br0" timeOffset="67330.8511">9024 2472 2580,'-3'-49'3870,"3"31"129,-3-3-387,3 21-516,-7-24-774,7 24-258,-4-14-645,4 14 0,0 0-258,0 0-129,-10 0-387,7 14-129,-4 7-129,4 17-387,-1 14 258,3 15-516,1 15 258,3 7 0,9 0 129,5-2-129,5-9 0,6-11 129,2-21-129,3-19 387,1-20-129,2-10-387,-2-19 129,2-14 0,-3-15 258,-1-13 0,-5-6 0,-1-6-387,-6-8 387,-4-1 258,-6-1-129,-3 5 0,-4 9-258,-3 9 258,-1 12-258,-4 10 129,0 12-129,-1 7-129,1 10 129,5 12-129,-9-12 0,9 12-129,0 0 0,0 0 0,0 10-129,0-10-258,0 24-516,0-24-2064,2 28-1677,-2-13-129,3 4-387,-3 1-387</inkml:trace>
  <inkml:trace contextRef="#ctx0" brushRef="#br0" timeOffset="114430.545">14400 7700 258,'1'-15'3096,"-1"0"258,-1 2-258,1 13-387,-7-14 0,7 14-645,0 0-258,0 0-645,-8-11 0,8 17-258,0 5-129,8 9-129,0 0-129,7 11 129,3 3-129,6 7-258,2 3 129,4-1-258,1 0 129,0 1-129,0-3-129,-2-2 0,-3-5 0,-5-6-129,-1-4-129,-6-6-129,-1 1-387,-13-19-1419,9 10-2709,-9-10-258,0 0-258,-1-15-387</inkml:trace>
  <inkml:trace contextRef="#ctx0" brushRef="#br0" timeOffset="114814.567">14714 7660 3999,'4'-15'4902,"-3"3"0,-1 0-1935,0 12-903,0 0-387,0 0-645,-1 7 0,-5 12-387,-6 4-129,-3 10-258,-5 11-129,-6 10 0,-4 10 0,-3 8-129,-3-2 258,1-1-516,1-3 129,4-8 0,2-6-258,4-15-258,13-3-2451,-4-18-1548,15-16-387,-11 10-387,11-10 517</inkml:trace>
  <inkml:trace contextRef="#ctx0" brushRef="#br0" timeOffset="115362.5983">15679 7647 1419,'4'-14'4515,"-3"4"258,-1 10-1677,-6-9-387,6 9-645,-24 0-645,11 6-516,-8 2-387,0 11 129,-4 2-258,-1 5-129,-2 7-129,-2 6 0,3 3 0,4 4-129,3 0 0,5-1-129,10-4 129,5-2 129,10-4-129,10-6 129,5-6-129,2-5 129,6-6 0,1-3 0,-3-4-258,-1-5 0,-2 1-516,-8-7-1161,3-2-2580,-7-2-645,-1-1 0,-7-1-258</inkml:trace>
  <inkml:trace contextRef="#ctx0" brushRef="#br0" timeOffset="115591.6114">15458 7945 5031,'13'-12'5418,"2"10"-258,-1-4-258,7 6-3096,-6-4-645,10 4-387,-4 2-645,0-2-1161,3 2-3483,-2 4-387,1-4-516,-3-2 0</inkml:trace>
  <inkml:trace contextRef="#ctx0" brushRef="#br0" timeOffset="115926.6306">16169 7490 7224,'-4'-15'5160,"4"15"-129,0 0-258,-7 9-3483,11 7-516,3 0 0,5 4-258,0 1-129,4 4-129,-1 1-129,2 1 129,-1-2-258,-1-3 129,-3-1-129,0-2-129,-1 1 0,-1-7-387,1 1-387,-11-14-2838,9 10-1032,-9-10-516,15 2-258</inkml:trace>
  <inkml:trace contextRef="#ctx0" brushRef="#br0" timeOffset="116234.6482">16575 7520 5934,'16'-12'5289,"-16"12"-387,14-6-129,-14 6-2580,0 0-1419,0 0 0,0 0-258,-9 8-258,-1 3-129,-4 1 0,-3 5-129,-4 0 0,0 2-129,-1 6-387,-4-3-129,5 7-516,-10-12-1677,7 7-1806,-2-7-387,4 2-387,1-6 258</inkml:trace>
  <inkml:trace contextRef="#ctx0" brushRef="#br0" timeOffset="116506.6638">16274 7781 3999,'8'0'4902,"3"0"129,-11 0-387,0 0-2322,10 0-903,-10 0-258,0 0-258,7 12-129,-4 2-129,-1-1-258,3 7 0,-3 2-129,2 7 0,-3 1 0,3 3-129,-4-1 0,0 6 0,0-2 0,0 0 0,0-2 0,-1-4-129,-2 0-258,-3-5-516,6 5-3870,-11-9-516,2 1-129,-4-7-774</inkml:trace>
  <inkml:trace contextRef="#ctx0" brushRef="#br0" timeOffset="124538.1232">10452 8529 2193,'-16'-23'2580,"10"12"-645,6 11 0,-11-17-516,11 17 0,0 0 0,0 0-129,0 0 129,5 4-129,-5-4-129,10 26-258,-3-6 0,5 10-258,-1 1 129,5 9-387,1-4 0,4 9 0,-1 1-258,3-2 0,-1-1-129,-2-5 129,0-4-129,-3-7 0,-2-3 0,-4-9-129,-1-3-129,-10-12-1032,11 0-2838,-11 0-645,2-15 0,-2-4-516</inkml:trace>
  <inkml:trace contextRef="#ctx0" brushRef="#br0" timeOffset="124906.1442">10643 8441 3354,'-5'-14'4386,"5"14"-129,-7 2-2064,-1-2-387,8 0-387,-9 10-387,6 2-258,-5 1 0,3 5-387,-4 0 258,-1 10-387,-5 1 0,-4 5-129,-4 4 258,-2 4-387,-3 3 0,1 2 0,-1 0-129,1-7-258,6 2-645,1-13-2193,10-1-1290,5-9-129,5-9-387</inkml:trace>
  <inkml:trace contextRef="#ctx0" brushRef="#br0" timeOffset="125954.2042">11213 8656 1161,'12'-17'4515,"-3"0"258,-9 17-387,-1-22-2322,1 22-516,-8-14-645,8 14-129,-15-7-387,7 7 0,-4 0-258,1 5 0,0 2 0,2 6 0,2 5-129,3 1 129,4 4-129,3 1 129,7 2-129,3-1 0,5 4 0,0-3 258,0 2-258,-3-2 0,0 0 0,-5-4 0,-5-1 0,-5-3 0,-6-4 0,-6-4 0,-3-5 0,-2-5-387,1 2-387,-5-11-2193,9-6-1419,4-6-387,4 0-258</inkml:trace>
  <inkml:trace contextRef="#ctx0" brushRef="#br0" timeOffset="126310.2245">11342 8741 1806,'37'16'4515,"-19"-10"129,6-4-258,-5-2-2838,14 0-258,-9-8-387,5 2-387,-6-6-258,0 1-258,-6-3 129,-7 0-129,-5 0 0,-5 2 0,-4 2 0,-7 0 129,-5 7-129,-3 1 0,-3 5 129,1 11 0,-2 8-129,5 4 129,4 7-129,6 2 0,6 2 129,4 1-129,8-4 0,8-6 0,3-6 0,1-5 0,4-9-129,-2-8-258,5 2-2193,-5-9-1677,-1-13-387,-2-6-129</inkml:trace>
  <inkml:trace contextRef="#ctx0" brushRef="#br0" timeOffset="126535.2374">11783 8424 3999,'0'0'4902,"-6"24"-258,2 5-258,4 11-3483,0 4-258,0 10-129,0 1 0,0 4-387,2-3-129,0-5 129,1-4-129,3-9 0,-2-5-387,-1-16-903,4-3-2967,-7-14-258,10 1-258,-9-6-129</inkml:trace>
  <inkml:trace contextRef="#ctx0" brushRef="#br0" timeOffset="126747.2495">11701 8640 4128,'31'-11'4902,"-13"4"0,3 5-645,-4-8-2838,9 8-387,-6-3-645,0 1-1161,2 3-3354,-5-1-516,1 1-387,0-1 129</inkml:trace>
  <inkml:trace contextRef="#ctx0" brushRef="#br0" timeOffset="129598.4125">12172 8656 1032,'0'0'3096,"0"0"0,-1 14-516,1-14-516,-5 18-516,5-18 129,-3 26-516,1-16-129,3 7-129,-1-5 0,7 3-258,-7-15 129,13 13-129,-5-13-129,9 0 258,-3-11-258,10-6-129,3-8 129,14-5-258,6-7-129,7-4 0,4-3-129,4 1 258,-3 0-516,-1 4 258,-6 5-129,-10 3 129,-10 9 129,-9 5-129,-7 5 0,-7 1 0,-9 11 0,0 0 0,0 0-129,0 0 0,0 0-129,0 0 0,-6 0-258,-2 4-387,7 10-2193,1-14-1806,-13 19 0,3-10-516</inkml:trace>
  <inkml:trace contextRef="#ctx0" brushRef="#br0" timeOffset="130230.4487">10434 9128 3354,'-6'-14'3999,"6"14"-645,0 0-645,0 0-258,0 0-516,0 0-387,10 1-645,6 12-258,-1-3-129,8 7 129,-2-3-387,4 2 0,-1-3-258,-1 0 129,-1-2-129,-4-4-129,0 3-258,-6-10-1161,0 0-2838,-12 0-387,14-7-258,-14 7-258</inkml:trace>
  <inkml:trace contextRef="#ctx0" brushRef="#br0" timeOffset="130666.4737">10776 9094 3354,'7'-8'4644,"-7"8"-129,0 0-129,-7 8-3225,-7-1-129,4 7-516,-8-1-258,0 2 0,-2-1-129,0 3-129,-1-3 0,1-4 0,4 1-129,1-5 0,6 1 0,-1-3 0,10-4 129,0 0 0,0 0 0,0 0 129,0 0 0,8 1 129,-8-1 0,16 5 129,-16-5 0,16 23 0,-8-7 129,0 6-129,-2 2 0,0 5-129,0 0 0,-1 3-129,0-6 0,-1 1-129,-1-6 0,1-4 0,-2-4 0,-2-13-129,7 14-129,-7-14-516,9 0-3096,-9 0-774,5-14-387,-5 14-387</inkml:trace>
  <inkml:trace contextRef="#ctx0" brushRef="#br0" timeOffset="131306.5103">11397 9209 4386,'0'-15'4902,"-10"6"-387,0 6-258,-5 0-3354,5 4-387,-5 4 0,5 4-258,-3 1 129,6 7-129,4-1-129,3 5 129,10-1-129,2 2 0,5 2 258,-1-3-258,0 2 0,-4-5 0,-5 0 0,-6-2-129,-4 0 0,-10-4 0,-4 0-258,-7-9-387,4 6-903,-7-9-2709,7 0-516,2-7-258,8-5 0</inkml:trace>
  <inkml:trace contextRef="#ctx0" brushRef="#br0" timeOffset="131606.5274">11359 9365 903,'36'0'4773,"-19"3"-129,-1-1-129,-1 3-2064,-3-6-774,9 1-774,-6-6-387,2 0-129,-2-3-387,-1 0 129,-4-1-258,-3-2 258,-7 12-258,2-19 129,-2 19 0,-8-4 0,-3 4 129,-2 11 0,2 3 0,-1 7-129,4-1 129,1 5-258,7-4 258,0-1-129,7-3-258,3-8-129,8 6-1161,-3-11-2709,3-4-387,1-2-258,-2-8-129</inkml:trace>
  <inkml:trace contextRef="#ctx0" brushRef="#br0" timeOffset="131806.5389">11759 9133 3870,'0'0'5160,"-1"22"-387,-5 7-129,-1 4-2709,4 9-1290,-2 2-129,5 2 0,0-1-387,0-6-258,1-3-258,0-16-645,7-1-3483,-5-9-129,-3-10-387,0 0 0</inkml:trace>
  <inkml:trace contextRef="#ctx0" brushRef="#br0" timeOffset="131974.5485">11701 9308 4128,'0'0'4773,"18"0"-516,-2-4-258,7 0-5676,5 0-2322,-4-4 0,7 3-516</inkml:trace>
  <inkml:trace contextRef="#ctx0" brushRef="#br0" timeOffset="133650.6444">12167 9179 3612,'0'-11'4902,"0"11"-258,0 0-2064,0 0-516,-6-8-645,6 8-516,0 5-258,1 7-258,0 0-129,3 5-129,-2 0 0,3 7 387,1-7-258,1 5-129,-1-8 129,2-2 0,2-5 0,1-2 0,1-5 129,3-9-129,1-7-129,4-2 129,1-5 0,6-5-129,1-5 0,4-1 0,2-3-129,1 3 0,0-1 0,-3 2 0,-2 4 0,-5 7 0,-2 3 0,-7 7 0,-5 3-129,-11 9 0,11-6 0,-11 6-129,0 0-258,0 0-129,0 15-645,-8-8-3354,5 5-387,-3-2-129,-1 1-258</inkml:trace>
  <inkml:trace contextRef="#ctx0" brushRef="#br0" timeOffset="135181.7319">15001 8564 3354,'-8'-30'5031,"3"17"-258,5 13-258,-9-20-2193,13 26-645,-4-6-387,17 33-645,-4-4-129,8 10-258,3 6 258,4 7-387,-1-1 0,1-5 0,-2-2-258,-2-9 0,-2-4-258,-6-18-516,0 6-1161,-16-19-2451,17 0-387,-16-15-387,1-5 0</inkml:trace>
  <inkml:trace contextRef="#ctx0" brushRef="#br0" timeOffset="135406.7448">15233 8493 5289,'-7'-39'5160,"7"39"-387,-6-15-387,6 15-1935,-10 15-1677,5 6-387,-7 6 0,-2 7-258,-6 6 129,-3 7-129,-3-2 0,-5-2-258,0 2-129,1-9-516,8 6-2451,-2-12-1290,7-4-516,4-7-258,12 1 259</inkml:trace>
  <inkml:trace contextRef="#ctx0" brushRef="#br0" timeOffset="135682.7606">15925 8673 8643,'0'0'4902,"0"5"-387,0 12-129,-5-1-4128,1 9-258,3 4-258,-3-2-774,5 7-1806,-1-10-1677,3-3-258,-1-9-258</inkml:trace>
  <inkml:trace contextRef="#ctx0" brushRef="#br0" timeOffset="135842.7697">15862 8499 2967,'-5'-35'3999,"5"19"-1548,0 16-2322,17-6-2451,-5 5-1806</inkml:trace>
  <inkml:trace contextRef="#ctx0" brushRef="#br0" timeOffset="136389.8009">15916 8768 8901,'-3'-34'4902,"3"10"-258,4 11-1548,0-10-2064,14 8-387,-1 1-129,6 6-258,0 7 129,1 6-129,-2 12 0,-2 8-129,-6 3-129,-1 7 129,-6 1-129,-5-1 0,-1-1-129,-1-9-129,0 0-645,0-25-903,0 17-2838,0-17 0,8 0-516,-1-12-258</inkml:trace>
  <inkml:trace contextRef="#ctx0" brushRef="#br0" timeOffset="136682.8178">16234 8649 6450,'0'0'4902,"-7"22"-387,1 0-129,6 7-3612,0-5-258,0 3 129,9-3-387,2-4-129,3-6 0,5-6 0,0-8-129,1 0 129,1-5-129,-2-6 0,-4-3 0,-4-3 129,-2-2-258,-6 3 129,-3 0 0,-9 1 0,-5 3-129,-3 0 0,-2 9-645,-6-3-2451,9 3-1161,1 3-129,15 0-645</inkml:trace>
  <inkml:trace contextRef="#ctx0" brushRef="#br0" timeOffset="136878.8289">16501 8525 9417,'9'-9'4773,"-9"9"-129,0 27-774,-1-1-3483,1 9-129,0 8-129,1 0-387,6 7-645,-7-12-2709,4 1-903,2-11-516,-2-8-129</inkml:trace>
  <inkml:trace contextRef="#ctx0" brushRef="#br0" timeOffset="137050.8388">16470 8690 7482,'14'0'4644,"3"0"-129,10 0-516,7 0-3870,9 3-3870,0 1-387,5-2-516,0-1-129</inkml:trace>
  <inkml:trace contextRef="#ctx0" brushRef="#br0" timeOffset="137397.8586">17233 8579 6321,'-9'-7'5418,"-7"7"-516,-7 4-387,-1 18-1677,-3-7-2451,8 7 129,-2-3-387,5 5-129,4-3 0,3-1 0,6-4 0,3-5-129,0-11 129,8 7-129,4-9 0,0-9 129,5-3 0,-1-5-258,2-1 258,0 2-129,-4 1 129,-1 4-129,-3 6 258,-2 7-258,-8 0 129,12 14 0,-6 6-258,0-4-645,7 8-3354,1-6-258,2 1-516,5-6-129</inkml:trace>
  <inkml:trace contextRef="#ctx0" brushRef="#br0" timeOffset="137646.8729">17534 8574 8256,'5'-52'4902,"-5"35"-258,-9 6-129,9 11-3354,-17 0-516,11 10-516,2 5 387,0 8-516,4 1 129,1 4-129,5 0 129,1-3-129,0 1 0,-1-4-129,0-3-129,-5-9-516,0 7-1419,-1-17-2193,-9 8-516,-3-8 0,2-2-258</inkml:trace>
  <inkml:trace contextRef="#ctx0" brushRef="#br0" timeOffset="137937.8895">17519 8681 7353,'42'-15'4773,"-18"6"-129,1 6-1161,-6-11-1548,7 9-903,-5-6-387,1 4-387,-3-4 258,-2 3-387,-5-2 129,-12 10-129,9-14 0,-9 14 0,-6 0 129,-2 3-258,-5 11 0,0 5 0,0 1 0,3 6 0,3-1-129,4-1 129,3-5 0,0-4 0,9-6-129,2-6-129,10 2-645,-7-12-1290,11-2-2451,-2-7 0,1-3-516,-2-8-129</inkml:trace>
  <inkml:trace contextRef="#ctx0" brushRef="#br0" timeOffset="138110.8994">17924 8458 8127,'6'-47'4773,"-6"47"-129,0 0-258,-10 13-2967,8 17-774,-1 4 0,1 9-516,2 0 129,0 3-258,0-5 0,0-7-129,8-3-1032,-6-11-2967,6-7-645,-8-13 0,15 0-645</inkml:trace>
  <inkml:trace contextRef="#ctx0" brushRef="#br0" timeOffset="138274.9089">17839 8550 8643,'1'-22'5160,"14"16"-387,7-1-387,7 3-3483,-1-1-903,0 0-3612,4 3-774,-3-2-516,0 2-129</inkml:trace>
  <inkml:trace contextRef="#ctx0" brushRef="#br0" timeOffset="139085.9552">18392 8482 3483,'0'11'4902,"0"-11"-258,0 14 0,0 3-2580,0-17-774,0 30-129,-3-14-129,3 5-516,0-4 0,2 3 129,2-8-129,6-3 0,1-9 0,8 0 0,4-12-129,8-3 0,4-11-258,8-1 129,4-9-129,6-4-129,2-4 0,1 0 0,0 0-129,-8 5 129,-6 6 0,-6 4-129,-10 9 129,-9 8-129,-10 10-129,-7 2-129,0 19-1161,-12-6-3354,3 8 0,-5-4-516,4 5-129</inkml:trace>
  <inkml:trace contextRef="#ctx0" brushRef="#br0" timeOffset="140094.0129">15032 9146 645,'-12'-25'4902,"6"14"-129,2 0 129,-4-3-2322,8 14-387,0 0-774,6 5-387,-6-5-387,19 25-258,-7-6-258,3 0 0,0 4 0,0-2 0,2-3-129,-1-1 129,-2-5-258,-1-9-387,7 11-1419,-5-11-2451,3-3-258,0 0-387,1-3-129</inkml:trace>
  <inkml:trace contextRef="#ctx0" brushRef="#br0" timeOffset="140418.0313">15375 9140 6450,'-2'-25'5031,"2"25"-387,-15-16-129,-2 9-3225,7 7-516,-2 1-387,0 5-258,1 6 0,-3 1-258,3 2 129,-2-1-129,4 1 0,-1-2 0,2 2 129,0-1-129,5 1 129,-2-1 0,2 4 129,3 3-129,-1 1 129,1 6-129,0 0 129,0-2-258,1 3 258,0 0-129,1-2 0,-2-5-129,1 2-387,-1-14-1548,0 5-2322,0-15-258,1 18-645,-1-18 258</inkml:trace>
  <inkml:trace contextRef="#ctx0" brushRef="#br0" timeOffset="140838.0554">15897 9281 8256,'17'9'4902,"-12"8"-387,-4 4-129,-1 7-4128,0 1 0,0 1-258,-2 0 129,-2-3-258,0-6 0,0-8-129,4-13 129,0 0 0,0 0-129,7-12 129,4-8 0,2-4 0,4-3 129,1-2 129,2 4-258,0 4 258,-1 2-129,-1 7 129,0 7 0,-3 5 129,2 7-258,-3 6 0,-3 5 129,-1 2-258,-2 7-258,-5-8-645,6 5-3225,-7-4-129,0-4-516,2-3 129</inkml:trace>
  <inkml:trace contextRef="#ctx0" brushRef="#br0" timeOffset="141130.0722">16244 9373 5031,'4'-16'4902,"-4"16"-516,-3 17 0,3 3-3225,-1-3-387,3 5-258,7 0-129,6-3-258,2-4 129,3-5-258,4-3-258,-2-7 0,1 0 0,-3-9 0,-4-4 129,-7-4-129,-2-3 258,-7-1-129,-3-2 258,-7 2-129,-3 0 0,-5 1-129,1 8-774,-8 0-2967,6 2-516,2 2-129,6 1-258</inkml:trace>
  <inkml:trace contextRef="#ctx0" brushRef="#br0" timeOffset="141320.0829">16489 9157 6321,'32'-2'5160,"-24"11"-516,-1 11-129,-7 0-2967,3 14-774,-3-1-258,2 3-258,-2 3-645,-2-8-2709,2-5-1419,-2-6-387,-2-5-645,4-15 516</inkml:trace>
  <inkml:trace contextRef="#ctx0" brushRef="#br0" timeOffset="141471.0917">16463 9315 6708,'33'-17'4644,"-10"12"0,5 2-645,2-1-5031,3-1-2580,5 5-774,-1 2-258,4 5-258</inkml:trace>
  <inkml:trace contextRef="#ctx0" brushRef="#br0" timeOffset="141814.1113">17289 9232 9804,'3'-26'4773,"-15"21"0,-9 5-387,-4 7-3870,-3 7 129,1 6-387,-1 2 0,4 1-258,2 0 129,8-2-258,6-6 129,8-4-258,0-11 129,11 8 129,4-8-129,1-7 129,4-3-129,0-2 129,0 0 0,-3 2 0,0 0 0,-3 2 0,-3 5 129,0 3-258,-2 0 129,0 9-387,4 3 0,-4-7-1419,6 7-2709,1-3-258,4-1-387,1-3-129</inkml:trace>
  <inkml:trace contextRef="#ctx0" brushRef="#br0" timeOffset="142099.1276">17725 9140 6837,'8'-39'5031,"-9"28"-387,1 11-258,-21-10-3096,13 12-516,-3 6-258,5 7-258,2 1-129,1 3 129,3 1-129,3 5 258,2-4-129,2 0-129,1-1 129,0-3-129,-3 0 0,-3-3-129,-1-2-129,-1-12-387,-6 14-516,-9-14-1935,5 0-1806,-4-5-129,5-1-387,-1-4 129</inkml:trace>
  <inkml:trace contextRef="#ctx0" brushRef="#br0" timeOffset="142378.1435">17742 9229 4902,'55'-11'5031,"-27"8"-258,-2-6-387,1 9-2322,-7-14-645,6 8-903,-7-6-129,-1-2-258,-4 2-129,-3 0 0,-11 12 0,8-18 129,-8 18-129,-8-7 0,-2 7-129,-1 11 258,-3 3-258,4 7 258,0-1-129,5 2 0,4-3 0,1 0 129,9-5-129,1-4-129,11-4-1032,-4-6-3354,3-1 258,1-10-903,2-2 0</inkml:trace>
  <inkml:trace contextRef="#ctx0" brushRef="#br0" timeOffset="142579.155">18178 8925 9159,'0'-13'4902,"0"21"-129,-1 13-258,-1 13-3870,-1 2-258,1 6 0,0 4-258,1-2 0,-1-6 0,2-4-258,0-5-516,0-15-2064,3-2-1677,-3-12-516,10 1-129,-10-1-516</inkml:trace>
  <inkml:trace contextRef="#ctx0" brushRef="#br0" timeOffset="142731.1637">18112 9099 8256,'19'-21'4773,"1"15"-129,4-1-258,7 0-4128,6 2-3999,-4 0-645,-2-3-387,2 3-516</inkml:trace>
  <inkml:trace contextRef="#ctx0" brushRef="#br0" timeOffset="146530.3809">19013 9024 1548,'0'0'4773,"0"0"0,0 0-129,-4-17-1806,4 17-1032,0 0-516,0 0-258,0 0-387,0 0-258,5 10 0,1 2-129,-1 0 258,2 8-258,4-1 0,2 3 0,2 0 0,5 1 0,0-1 0,2 1 0,-2-6 0,0-1-129,-4-4 0,0 0 0,-3-2-129,-4-3-129,-9-7 0,0 0-258,8 13-129,-8-13-1548,-7-1-2580,-1-2-516,8 3-129,-18-12-516</inkml:trace>
  <inkml:trace contextRef="#ctx0" brushRef="#br0" timeOffset="146914.403">19234 8963 7740,'11'-19'5289,"-11"19"-387,6-14-129,-6 14-3612,0 0-129,0 0-387,-11 12-387,-2 7 129,-5 3-258,-5 9 0,-4 4-129,-5 6 129,-2 2-129,2 0 0,-2-4 129,5-3-258,1-6 129,4-4-129,5-5 0,2-9-129,5 1 0,-2-10-258,5 6-387,-2-9-387,11 0-1806,-10 8-1419,10-8-645,-15 4 0,15-4 1</inkml:trace>
  <inkml:trace contextRef="#ctx0" brushRef="#br0" timeOffset="158954.0915">20082 7145 6837,'2'-39'5031,"-2"39"-258,-13-11-516,-6 11-3096,8 22-645,0 7 0,7 20-129,1 12-258,3 19 258,2 16 0,7 21 0,1 16-129,7 14-129,0 10 129,2 4-129,0 4-129,0-6 129,0-6-258,-1-14 129,-2-16 0,-3-17 0,-5-17-129,-4-18 129,-1-17 0,-3-18-129,0-14-258,-8-22-1677,6-6-2580,-3-20-387,3-15-129,1-19-516</inkml:trace>
  <inkml:trace contextRef="#ctx0" brushRef="#br0" timeOffset="159354.1145">20477 7277 3225,'5'-29'4902,"-5"29"-258,0-16-129,0 16-2451,0 0-387,4 14-387,9 17-387,0 2-129,9 13 0,5 4-258,9 10 129,2 2-258,5-3-129,2-3 0,-1-10-258,-4-6 129,-1-5-129,-7-10 129,-6-6-258,-6-7 0,-5-5-258,-4-1-387,-11-6-3612,0 0-645,-2-8-129,-6-3-645</inkml:trace>
  <inkml:trace contextRef="#ctx0" brushRef="#br0" timeOffset="159622.1298">20808 7345 3483,'-2'-27'4902,"2"27"0,0 0-129,0 0-2193,-5 13-1161,4 16-516,-9 0-129,1 13-129,-7-2-129,0 10-129,-7-1-258,3-4 0,-2 0 0,0-7-258,2-4 0,0-8-258,7 2-645,-6-15-2967,11-5-903,8-8-129,0 0-645</inkml:trace>
  <inkml:trace contextRef="#ctx0" brushRef="#br0" timeOffset="160074.1557">21498 7270 7224,'14'-37'4902,"-12"20"129,-2 5-516,-8 0-3612,-1 7-258,-6 3-258,-5 2-129,-6 7-129,-5 11-129,-6 8 0,1 6 129,-1 3-129,4 7 129,8 2-129,4-1 129,9-3-129,10-2 258,6-9-129,10-3 129,5-6 0,6-3 0,4-8 0,5-1 0,1-3 129,2-1-129,-1-1 0,-1-2-258,-3 3 129,-4-3-258,-4 2-258,-7-3-387,0 10-2322,-17-10-1806,8 4-129,-8-4-516,-10 7-129</inkml:trace>
  <inkml:trace contextRef="#ctx0" brushRef="#br0" timeOffset="160286.1678">21335 7784 7482,'-5'13'5418,"10"-7"-516,5-2 0,10 2-3999,1-6-129,12 1 258,-5-1-516,7-1-129,-2-2-129,-1 0-387,-1 0-645,-7-2-4128,1 1-129,-5-3-387,-1-2-516</inkml:trace>
  <inkml:trace contextRef="#ctx0" brushRef="#br0" timeOffset="160586.185">22101 7207 6063,'-11'-41'5418,"9"29"-129,2 12-387,0 0-2709,11 21-1032,-4 2-387,6 10-258,-2 1-129,4 5 0,0-1-258,0-1 129,2-6-258,-1-5 0,-1-6-129,-1-9-387,4 4-903,-7-15-3612,1 1 0,-12-1-516,18-12-258</inkml:trace>
  <inkml:trace contextRef="#ctx0" brushRef="#br0" timeOffset="161050.2115">22484 7231 5676,'8'-7'5289,"-8"7"-258,0 0-387,-2 15-2838,-10-10-903,4 8-258,-9-2 0,4 6-387,-7-3-258,-1 5 129,0 1-258,-3-2 0,3 4-516,-3-8 0,9 7-258,-6-12-129,9 8 129,-2-12 0,14-5 258,-14 12 387,14-12 516,0 0 258,0 0 387,0 0 0,0 0 387,7 11-129,-7-11 0,8 18-387,-3-3-129,0 9-129,-1-2-129,5 10-129,-5 1-129,2 1 0,0 2 0,0-2-129,-1-2 0,-1-1 0,0-5 0,-3-5 129,0-4-258,-1-3-129,1 4-1032,-1-18-3741,0 15-129,0-15-387,0 0-516</inkml:trace>
  <inkml:trace contextRef="#ctx0" brushRef="#br0" timeOffset="163674.3615">20583 8385 3612,'0'0'4644,"0"-12"-387,0 12-1548,0 0-903,0 0-258,0 0-258,9 3-258,-9-3-387,12 21 129,-6 0-258,7 8-129,1 0 0,5 6-129,2 1-129,1 1-129,1-1 129,2-4-129,-1-8-129,-1-3 0,-4-6-129,-5-7-258,0 3-1032,-14-11-2838,9 0-516,-9 0-129,0-20-387</inkml:trace>
  <inkml:trace contextRef="#ctx0" brushRef="#br0" timeOffset="164086.3852">20782 8381 2709,'0'0'3096,"0"0"129,-2-11-258,2 11-516,0 0-645,0 0-258,0 0-129,0 0-387,0 0-129,2 12 0,-2-12-387,-2 25-129,-4-2 0,-3 5-258,-2 4 129,-5 6-258,-2 5-129,-3-2 0,4 4-387,-6-12-387,10 8-2064,-3-12-1677,5-4-258,1-9-258</inkml:trace>
  <inkml:trace contextRef="#ctx0" brushRef="#br0" timeOffset="166350.5147">21292 8433 4257,'6'-7'4902,"-2"-4"-516,-4 11-1032,3-12-1419,-3 12-774,0 0-387,0 0-129,-1-14-129,1 14-129,-17-3-258,7 3 129,-6 2 0,-1 5 0,0 5-129,4 5 0,1 2 129,6 3-258,6 1 129,1 2 0,11-3-129,3 0 0,4-3 0,-1-2 0,-1-6 0,-3 2 0,-6-3 0,-8-10 0,2 14-129,-2-14 129,-14 8 0,0-6-258,-3-1 0,-2-1-258,5 0-903,-8-5-2193,12 0-1161,10 5-129,-10-17-516</inkml:trace>
  <inkml:trace contextRef="#ctx0" brushRef="#br0" timeOffset="166858.5437">21282 8583 2193,'41'0'4128,"-21"3"516,0 0-1419,-5-4-903,8 1-1032,-6-6-258,5-1-258,-6-4-258,-1 0-129,-1-2-129,-3-2 0,-5-2-129,0 6 129,-5-3 0,-1 14 129,-2-12-258,2 12 0,-15 6 129,8 10-129,-3 2 129,3 2-258,1 4 129,5 0 0,1-3-129,1-1 129,8-5-129,5-4 0,3-4 0,0-4-129,2-2-129,-1-4-129,1-2-129,-2-12-387,0 3 129,-6-14 0,4 0 0,-7-8-129,2 0 516,-6 0 258,0 0 258,-1 7 516,-3 0 129,2 14-129,-2 15 129,0 0 129,-3 6-129,3 21-258,-1 5-129,1 7-258,0 2 129,1 3-258,3-3 129,0-3-258,3-6 129,-2-9-258,5-3-516,-10-20-2064,13 10-1935,-13-10-129,13-3-516</inkml:trace>
  <inkml:trace contextRef="#ctx0" brushRef="#br0" timeOffset="167042.5543">21620 8494 3870,'21'-5'4773,"-8"1"-129,7 1-387,0 2-3225,-3 1-2580,1 0-2193,-7-5-387,3 5-774,-4-6 646</inkml:trace>
  <inkml:trace contextRef="#ctx0" brushRef="#br0" timeOffset="168729.6508">22039 8459 2580,'0'0'4773,"0"0"-1290,0 0-516,0 0-903,5-6-387,-5 6-516,0 0-258,0 0-129,0 0-258,0 12-129,0 3-129,0-2 129,1 5-129,1-4 0,1 3-129,-3-17 129,4 20 0,-4-20 0,11 10 129,-11-10 0,15 0 129,-7-3-129,6-5 258,-3-1-516,4-5 258,-1-5-129,3 1-129,-1-3 0,2-3 0,2-6-129,2-1-129,0-3 258,3 5-258,-2-2 258,-1 4-129,-2 3 0,-3 5 0,-4 3 0,-3 8-129,-10 8 0,8-6-258,-8 6-387,0 0-1677,0 13-2451,0-13-258,-10 26-387,-3-12-258</inkml:trace>
  <inkml:trace contextRef="#ctx0" brushRef="#br0" timeOffset="169338.6856">20568 9045 1806,'6'-23'5160,"-6"12"129,0 11-258,1-18-1806,10 20-1032,-11-2-903,23 16-258,-3-3-387,5 11-258,1 0-258,4 3 0,0 0-129,-2-3-258,-3 0-258,-7-10-387,1 7-2580,-8-13-1548,-1-4 0,-10-4-774,14-3 517</inkml:trace>
  <inkml:trace contextRef="#ctx0" brushRef="#br0" timeOffset="169638.7028">20907 9070 4644,'2'-31'5160,"-2"31"-258,-3-17-387,3 17-2838,-14-3-516,4 6-387,-3 6-258,0 6-387,-5 4-129,-3 1 0,2 1 0,-3-1-129,4-2 0,-2 0 0,6-1-129,4-2 258,5 2-129,5 1 129,0 0 0,9 1 0,1 1 129,2 1-129,-1 0 129,0 0-129,-1-5 0,-2 0-258,-1 2-387,-7-18-2193,1 17-1806,-1-17-129,1 15-645</inkml:trace>
  <inkml:trace contextRef="#ctx0" brushRef="#br0" timeOffset="170053.7265">21106 9169 4644,'27'-29'5160,"-16"17"-129,-4 0-387,-7 12-2967,5-11-516,-5 11-387,0 0-258,-10 0-129,3 6-258,-2 4 0,0 0-129,0 3 0,3 3 0,2-1 0,3 3-129,1-1 258,8 2-129,2-2 0,1 1 0,2-1 0,0-2 129,-4 1-258,1-4 258,-7 0-129,-3-12 0,2 17 0,-2-17 0,-9 10-129,9-10-258,-20 2-516,20-2-3096,-16 5-774,7-5-387,9 0-258</inkml:trace>
  <inkml:trace contextRef="#ctx0" brushRef="#br0" timeOffset="170421.7475">21285 9222 3870,'23'-16'4773,"-12"11"129,-2-8-1161,7 13-1290,-9-14-903,7 9-516,-4-7-387,3 7-258,-5-4-129,2 1 0,-10 8-258,13-19 129,-13 19 0,3-12 0,-3 12 0,0 0 129,-11 0-129,3 6 0,-1 7-129,0 4 129,2 3-258,1 2 129,5 0 0,1-1 0,0-2-129,7-8 0,4 0-258,0-9-258,5 8-903,-6-10-3225,5-5-129,-2-7-516,4-2 129</inkml:trace>
  <inkml:trace contextRef="#ctx0" brushRef="#br0" timeOffset="170585.7569">21595 9015 5160,'2'-18'5160,"-2"18"0,0 0-645,-5 30-1806,0-4-2193,5 7-258,0 7-258,0-3-258,1 4-774,-1-10-3354,0-2-387,0-8-258,2-8-516</inkml:trace>
  <inkml:trace contextRef="#ctx0" brushRef="#br0" timeOffset="170758.7668">21533 9126 6321,'8'-12'5160,"3"8"-516,3 3-129,-2-2-4257,5-2-1935,-3 5-2709,5 0-258,-4 0-516,0 4 130</inkml:trace>
  <inkml:trace contextRef="#ctx0" brushRef="#br0" timeOffset="171021.7819">21816 9140 5805,'11'37'5418,"-5"-13"-645,3-3-129,-4-5-3612,9 7-258,-3-11-258,5-2-129,-2-10-129,4 0 0,0-10-129,5-8 129,-1-4-258,3-3 129,-1-2 129,1 1-258,-1-1 0,0 1-387,-1 11-1290,-6-7-3096,-1 3-129,-2-1-516,-1 1-258</inkml:trace>
  <inkml:trace contextRef="#ctx0" brushRef="#br0" timeOffset="171605.8153">22847 8090 5160,'-20'-34'5547,"20"34"-516,-9-16-129,10 28-2451,-1-12-1161,28 41-387,-4-9-258,7 13-258,0 3-129,7 5 0,-2 0-129,-2-4-129,-5-7 0,-6-8-258,-4-6-129,-8-12-387,1 4-1161,-12-20-2838,0 0-516,0 0-129,-2-21-387</inkml:trace>
  <inkml:trace contextRef="#ctx0" brushRef="#br0" timeOffset="171841.8288">23088 7986 7353,'-3'7'5418,"-3"20"-645,-5 4 0,4 11-3999,-14-3-129,-2 8-129,-6-1-129,-2-1-129,-1-3-129,-1-5 0,3-1-258,4-6-129,6-2-258,2-15-2064,12 4-2064,6-5-387,9-7-258,11-5-387</inkml:trace>
  <inkml:trace contextRef="#ctx0" brushRef="#br0" timeOffset="172269.8532">23379 8200 10062,'16'1'5418,"-16"-1"-516,10 31 129,-10-9-4386,3 7-258,-2 0-129,3-1 0,-1-3-258,-1-4-129,-1-6 129,-1-15-129,0 0 0,0 0 0,0 0-129,4-18 129,-1-4 0,0-4 0,5-2 0,-1 0 0,3 3 129,0 4 0,1 5 0,-1 10 0,0 6 129,-2 6-129,-2 10 0,-3 5 0,-1 2 0,0 1 0,1 0-129,0-7-258,5 5-1032,-8-10-3354,0-12-129,14 6-516,-1-6 0</inkml:trace>
  <inkml:trace contextRef="#ctx0" brushRef="#br0" timeOffset="172569.8703">23645 8242 4644,'3'-13'5160,"-3"13"-258,0 0-258,0 20-2838,-9-8-645,9 10-516,0-4-129,3 3-129,5-7-258,6-1 0,3-8 0,4-1-129,0-4 129,-1-5-129,-1-8 0,-2 0 0,-4-6 0,-6-1 0,-4-1 258,-3 0-258,-7 3 129,-6 1 0,-5 3-129,-6 2 0,2 3-129,-3 1-516,11 8-1161,-4-3-2967,18 3 0,-8-18-645,14 4-129</inkml:trace>
  <inkml:trace contextRef="#ctx0" brushRef="#br0" timeOffset="172749.8806">23835 7936 7611,'14'-3'5418,"1"22"-387,-12 3-129,5 12-3870,-5 3-258,4 7-258,-3 0-258,2 2-129,1-1-129,-3-8-129,2-2-387,-2-18-3096,-1 2-1032,-3-19-774,0 0-129</inkml:trace>
  <inkml:trace contextRef="#ctx0" brushRef="#br0" timeOffset="172922.8905">23827 8045 5547,'23'-20'5289,"-3"15"-258,0 3-387,6 4-3225,3-2-903,7 0-903,4 0-3870,2 7-129,0 1-645,-2 4-258</inkml:trace>
  <inkml:trace contextRef="#ctx0" brushRef="#br0" timeOffset="173281.9111">24408 8113 6708,'14'-18'5547,"-14"18"-258,0-22-387,0 22-2967,0 0-903,-10-7-516,0 10-258,-5 12-129,0 7-129,0 3 129,1 3-258,1 5 129,0-1 0,5-3 0,5-5 0,3-5 0,3-7-129,10-5 0,-2-4 0,2-3-129,2-3 0,-3-11 0,-3 3-258,2-5 0,-2 3 129,-5-2 0,-4 15 129,7-18-129,-7 18 129,0 0 129,0 0-129,0 0-2451,0 0-1548,45 25-516,-45-25 0,0 0-129</inkml:trace>
  <inkml:trace contextRef="#ctx0" brushRef="#br0" timeOffset="173801.9409">23705 8639 7482,'7'-33'5418,"-2"21"-387,-5 0-129,0 12-3741,-13-5-387,2 7-387,-7 8-129,1 4-129,-2 5 0,3 0 0,3 4-129,5-2 0,8 1 0,3-2 0,12 0-129,3-2 129,2-1 0,0-5-129,-3-2 129,-4 0-129,-5-3 129,-8-7-258,0 0-129,-17 2-516,6 6-1806,-10-8-1935,5-5-645,0-5-129,8-1 129</inkml:trace>
  <inkml:trace contextRef="#ctx0" brushRef="#br0" timeOffset="174109.9584">23756 8726 5805,'48'0'5160,"-27"3"-258,-3-3-129,4 6-3225,-8-7-645,5-2-387,-2-6-129,-2-1-129,1-2 129,-5 0-129,-5-2-258,-3 1 129,-4 3-129,1 10 0,-22-9-129,5 9 129,-4 11 0,3 6-129,1 6 0,3 3 129,7 1-387,3-1 516,4-1-129,6-3 387,7-5-258,4-2 129,4-6-387,0-9-774,4 0-3612,-2 0-258,-2-5-258,-2-6-645</inkml:trace>
  <inkml:trace contextRef="#ctx0" brushRef="#br0" timeOffset="174290.9689">24129 8601 9159,'3'-32'5418,"-3"32"-258,0 6 0,0 20-3741,0 1-774,0 9-258,7 5-387,-1 0-129,5 3-516,-7-16-2580,-1 5-1677,-3-10-516,0-6-258,-9-12-258</inkml:trace>
  <inkml:trace contextRef="#ctx0" brushRef="#br0" timeOffset="174438.9773">24058 8749 9933,'20'-22'5289,"-6"15"-258,10 5-258,-2-2-4257,4 4-645,11 0-4515,-8 1-258,1 2-645,-3-1-129</inkml:trace>
  <inkml:trace contextRef="#ctx0" brushRef="#br0" timeOffset="174734.9943">24599 8596 7611,'0'0'5289,"38"21"-129,-38-21-129,0 0-2838,37 58-1161,-37-58-129,45 56-129,-45-56-258,55 61-129,-55-61-129,53 51-129,-53-51-129,47 37-129,-47-37-258,0 0-387,48 38-1677,-48-38-2838,0 0-258,0 0-129,0 0-387</inkml:trace>
  <inkml:trace contextRef="#ctx0" brushRef="#br0" timeOffset="174983.0084">24874 8574 10320,'0'0'5547,"0"0"-258,0 0-258,0 0-4128,0 0-258,0 0-258,-34 48-129,34-48 0,-32 61-258,32-61 0,-53 73-129,53-73-516,-65 78-645,65-78-3741,-69 74 0,27-40-645,8-6-516</inkml:trace>
  <inkml:trace contextRef="#ctx0" brushRef="#br0" timeOffset="177166.1333">22709 9327 4257,'-24'-29'4902,"16"16"0,0-5-1806,8 18-645,0 0-645,19 8-129,-5 3-645,10 11-129,-2 2-129,8 9-387,-3 1 0,-1 0-129,0 0-516,-2-9-258,1 9-1677,-9-16-2580,1-3-387,-6-12-387,2-1-387</inkml:trace>
  <inkml:trace contextRef="#ctx0" brushRef="#br0" timeOffset="177558.1557">23057 9345 8643,'6'-11'5289,"-6"11"-387,-6 2-258,-8 2-3870,4 12-129,-6 1-516,-1 7 0,-6-2 0,0 2-258,2 2-129,-1-6-387,6 5-387,-4-13-645,13 11 129,-7-18 258,14 7 129,0-12 645,0 0 387,0 0 387,0 0 516,10 12 774,-10-12 0,10 18 0,-10-4-516,10 15-258,-5 0-129,5 11-258,-3-1-129,4 3 0,1 0-258,-1-4 129,0-2-258,-1-7 0,1 0-258,-8-12-645,10 9-2064,-9-16-1935,-4-10 0,6 12-645,-6-12 258</inkml:trace>
  <inkml:trace contextRef="#ctx0" brushRef="#br0" timeOffset="177978.1798">23340 9641 7611,'23'10'5160,"-15"12"-387,2 4-258,-5 6-3741,2 3-387,-1 0-129,-3-1-258,-3-8 0,0-6-129,0-8 0,0-12 0,0 0 0,-7 0 0,7-12 129,0-8-129,4-4 129,2-4 0,3 0 258,4 2-129,0 2 0,1 7 129,1 5 0,1 12 0,-6 0 0,3 17 129,-5 2-129,0 7-129,-2-1 0,0 4 0,-3-3-258,-2-4-129,6 2-1161,-7-9-3225,0-15-258,3 14-516,-3-14 129</inkml:trace>
  <inkml:trace contextRef="#ctx0" brushRef="#br0" timeOffset="178270.1965">23675 9733 6708,'0'0'5031,"0"0"-129,-1 7-645,1 19-3225,-3-6-387,4 9-258,5-5 0,7 1-129,4-6-129,4-5 0,4-3-258,3-7 129,-2-3 129,-1-1 0,-4-10 0,-6-4-258,-9-3 129,-3-4 0,-6-2 0,-10 1 0,-4-2-129,-7 2 0,1 5-258,-6-2-387,15 9-3741,-8 3-129,8 2-387,3 0-387</inkml:trace>
  <inkml:trace contextRef="#ctx0" brushRef="#br0" timeOffset="178458.2072">23849 9484 9030,'26'-31'5418,"-26"31"-258,15 16 0,-15 13-3999,4 16-258,-2 5-645,4 6 258,0 2-645,-2-5-387,7 2-1290,-6-14-3354,2-9 0,-4-13-387,4-8-258</inkml:trace>
  <inkml:trace contextRef="#ctx0" brushRef="#br0" timeOffset="178614.2161">23892 9641 8643,'24'-8'5160,"-3"8"-774,5 8-1548,9-3-6708,0 5-258,1-3-645,3 5-387</inkml:trace>
  <inkml:trace contextRef="#ctx0" brushRef="#br0" timeOffset="178930.2342">24416 9665 11223,'36'-40'5676,"-36"30"-387,-9 10-516,-5 0-3612,-8 16-774,-4 6-387,0 7 0,3 3-258,7 1 387,2-2-258,5-3 129,6-6-129,3-6 129,5-8-129,8-6-129,3-2 129,0-10 0,2-6 0,-18 16 258,37-39 129,-37 39-129,0 0 0,43-51 0,-43 51 129,0 0-129,0 0-129,36 12-774,-36-12-3483,29 51-774,-29-51-258,17 55-387</inkml:trace>
  <inkml:trace contextRef="#ctx0" brushRef="#br0" timeOffset="179314.2562">23705 10292 8901,'-12'-27'5676,"12"27"-387,-14-18-129,14 18-3612,-16 0-1161,8 11 0,1 7-258,6 6 0,1 4 0,5 2-129,6 5 0,1-1-129,5-2 129,-4-5 0,-3-3-129,-3-3 0,-7-4 0,-7-6-129,-6-2 0,-8-9-258,6 4-903,-14-8-2838,12-5-774,0-7-387,14-1-258</inkml:trace>
  <inkml:trace contextRef="#ctx0" brushRef="#br0" timeOffset="179758.2815">23754 10423 6837,'62'-4'5547,"-36"3"-258,-2 1-258,-10-8-2967,8 8-1032,-8-4-516,2 1-129,-3-4-129,-3 0-258,-10 7 0,11-13-129,-11 13 129,0 0 0,-8-4 0,-3 9 129,-2 8-129,0 5-129,3 4 0,1 2 258,7 0-129,2-1 0,6-5-129,8-5 0,7-3-258,1-10-258,8 0-774,-1-18-2193,0 1-1290,-2-5-387,-1-3-129,-3-13 2064,1 6 1935,-4-3 1291,-10-6 1546,-1 16 2323,-2-4 1935,-2 8-387,-5 8-258,0 13-1806,-7 8-1419,0 16-774,-2 3-516,4 8-129,2 5-387,3 0 0,0 0-387,4-11-516,6 4-3096,-2-16-1161,4-4-258,-12-13-516</inkml:trace>
  <inkml:trace contextRef="#ctx0" brushRef="#br0" timeOffset="179922.2909">24098 10357 9546,'21'-11'5160,"5"11"-387,8 0-516,-2 0-5676,3 0-3096,2 0-387,-2 0-516,-3 0-129</inkml:trace>
  <inkml:trace contextRef="#ctx0" brushRef="#br0" timeOffset="180186.306">24640 10222 12900,'37'-25'5676,"-37"25"-387,40-9 0,-40 9-4386,0 0-387,0 0-129,57 68-129,-57-68-129,59 62 0,-59-62 0,64 68-258,-64-68 129,60 56 0,-60-56 0,45 36-258,-45-36 0,0 0 0,0 0-387,43 4-387,-43-4-3354,0 0-1032,26-43 0,-26 43-387</inkml:trace>
  <inkml:trace contextRef="#ctx0" brushRef="#br0" timeOffset="180410.3189">24995 10198 9417,'0'0'5934,"0"0"-387,0 0-129,0 0-2709,0 0-2193,0 0-129,-54 44 0,54-44-129,-46 75-129,46-75 0,-73 88-258,36-44-129,-1-5-516,38-39-2967,-68 77-1677,68-77 129,-63 54-645,63-54-129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1909" tIns="45955" rIns="91909" bIns="459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1909" tIns="45955" rIns="91909" bIns="459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09" tIns="45955" rIns="91909" bIns="4595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1"/>
            <a:ext cx="5547360" cy="4154805"/>
          </a:xfrm>
          <a:prstGeom prst="rect">
            <a:avLst/>
          </a:prstGeom>
        </p:spPr>
        <p:txBody>
          <a:bodyPr vert="horz" lIns="91909" tIns="45955" rIns="91909" bIns="4595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4"/>
            <a:ext cx="3004820" cy="461645"/>
          </a:xfrm>
          <a:prstGeom prst="rect">
            <a:avLst/>
          </a:prstGeom>
        </p:spPr>
        <p:txBody>
          <a:bodyPr vert="horz" lIns="91909" tIns="45955" rIns="91909" bIns="459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4"/>
            <a:ext cx="3004820" cy="461645"/>
          </a:xfrm>
          <a:prstGeom prst="rect">
            <a:avLst/>
          </a:prstGeom>
        </p:spPr>
        <p:txBody>
          <a:bodyPr vert="horz" lIns="91909" tIns="45955" rIns="91909" bIns="459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92150"/>
            <a:ext cx="4616450" cy="3462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 1: overlap</a:t>
            </a:r>
          </a:p>
          <a:p>
            <a:r>
              <a:rPr lang="en-US" dirty="0" smtClean="0"/>
              <a:t>Ex</a:t>
            </a:r>
            <a:r>
              <a:rPr lang="en-US" baseline="0" dirty="0" smtClean="0"/>
              <a:t> 2: contains empty set</a:t>
            </a:r>
          </a:p>
          <a:p>
            <a:r>
              <a:rPr lang="en-US" baseline="0" dirty="0" smtClean="0"/>
              <a:t>Ex 3: does not contain all elements</a:t>
            </a:r>
          </a:p>
          <a:p>
            <a:r>
              <a:rPr lang="en-US" baseline="0" dirty="0" smtClean="0"/>
              <a:t>Ex 4: overlap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2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501E-B55B-444A-A72C-2B9F4B0B7B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FE38-4FD5-47B0-9AF9-D4963B8DE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2B44-79EB-4D65-BDE3-FBAF74A58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1BC8-D0B1-4179-B800-F332771B6B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F776-9CD1-44E5-A99B-64DE591C57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ACAF-72D2-4961-857E-D7B5F6FCF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0A1A-5CE1-4ACF-97E5-643B782AB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9FCE-0E74-4EF9-9A70-8866743E7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6C01-F58D-4E39-8D67-785256AD7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B8AA-7DEB-446D-BDB1-84795BAD9A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1F1F-7787-4C44-9624-93928B4A8E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9F18CA-56B6-4BF5-B045-E53783519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n.wikipedia.org/wiki/Russian_leaders" TargetMode="External"/><Relationship Id="rId4" Type="http://schemas.openxmlformats.org/officeDocument/2006/relationships/hyperlink" Target="http://en.wikipedia.org/wiki/Matryoshk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U.S._states_by_population_densi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3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76200"/>
            <a:ext cx="70866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Collections of Sets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685800" y="5715000"/>
            <a:ext cx="75438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Discrete Structures (CS 173)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Madhusudan Parthasarathy, University of Illinois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C5D9-4D02-4355-9F81-DAACC8912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File:Russian Leaders Matrio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14" y="1447800"/>
            <a:ext cx="7620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002100"/>
            <a:ext cx="7160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1990s </a:t>
            </a:r>
            <a:r>
              <a:rPr lang="en-US" dirty="0" err="1">
                <a:hlinkClick r:id="rId4" tooltip="Matryoshka"/>
              </a:rPr>
              <a:t>matryoshka</a:t>
            </a:r>
            <a:r>
              <a:rPr lang="en-US" dirty="0"/>
              <a:t> set featuring </a:t>
            </a:r>
            <a:r>
              <a:rPr lang="en-US" dirty="0">
                <a:hlinkClick r:id="rId5" tooltip="Russian leaders"/>
              </a:rPr>
              <a:t>Russian leaders</a:t>
            </a:r>
            <a:r>
              <a:rPr lang="en-US" dirty="0"/>
              <a:t> and demonstrating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bald–hairy sequence.</a:t>
            </a:r>
          </a:p>
        </p:txBody>
      </p:sp>
    </p:spTree>
    <p:extLst>
      <p:ext uri="{BB962C8B-B14F-4D97-AF65-F5344CB8AC3E}">
        <p14:creationId xmlns:p14="http://schemas.microsoft.com/office/powerpoint/2010/main" val="42120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Partitions with Finite/Infinite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sz="2400" dirty="0" smtClean="0"/>
                  <a:t>A collection of sets      is a partition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/>
                  <a:t> if </a:t>
                </a:r>
              </a:p>
              <a:p>
                <a:pPr marL="971550" lvl="1" indent="-514350">
                  <a:buAutoNum type="arabicParenBoth"/>
                </a:pPr>
                <a:endParaRPr lang="en-US" sz="2400" dirty="0" smtClean="0"/>
              </a:p>
              <a:p>
                <a:pPr marL="457200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98" y="1610178"/>
            <a:ext cx="51435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3" y="1115787"/>
            <a:ext cx="2762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24" y="1113066"/>
            <a:ext cx="2762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199" y="3200400"/>
                <a:ext cx="7315201" cy="133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Example 1: The set of natural numbers can be partitioned into those between 0 and 9, 10 and 99, 100 and 999,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000" dirty="0" smtClean="0"/>
                  <a:t>-1, etc. (elements of each set have the same number of digits) 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200400"/>
                <a:ext cx="7315201" cy="1334468"/>
              </a:xfrm>
              <a:prstGeom prst="rect">
                <a:avLst/>
              </a:prstGeom>
              <a:blipFill rotWithShape="1">
                <a:blip r:embed="rId5"/>
                <a:stretch>
                  <a:fillRect l="-833" t="-1826" b="-7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65413" y="4953000"/>
            <a:ext cx="7315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2: Any elements of the set of real numbers that round to the same integer are in a set.  The collection of these sets is  a partition on the set of real numbers.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699280" y="673560"/>
              <a:ext cx="6242040" cy="2706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6320" y="659880"/>
                <a:ext cx="6268320" cy="27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81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Partitions of continuous spaces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Quantization: map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to a partition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Clustering</a:t>
                </a:r>
              </a:p>
              <a:p>
                <a:pPr lvl="1"/>
                <a:r>
                  <a:rPr lang="en-US" dirty="0" smtClean="0"/>
                  <a:t>Decision trees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 descr="http://courses.ee.sun.ac.za/Pattern_Recognition_813/lectures/lecture05/im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00286"/>
            <a:ext cx="318135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2789846"/>
            <a:ext cx="40386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Represent any points that fall into each cell with an integer</a:t>
            </a:r>
          </a:p>
          <a:p>
            <a:endParaRPr lang="en-US" sz="2000" dirty="0"/>
          </a:p>
          <a:p>
            <a:r>
              <a:rPr lang="en-US" sz="2000" dirty="0" smtClean="0"/>
              <a:t>Treat all points within a cell as the same</a:t>
            </a:r>
          </a:p>
          <a:p>
            <a:endParaRPr lang="en-US" sz="2000" dirty="0" smtClean="0"/>
          </a:p>
          <a:p>
            <a:r>
              <a:rPr lang="en-US" sz="2000" dirty="0" smtClean="0"/>
              <a:t>Represent points in cell with summary statistics, such as mean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Simplifies matching and function fitting 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897960" y="289800"/>
              <a:ext cx="2077200" cy="2462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5080" y="277920"/>
                <a:ext cx="2091960" cy="247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61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of continuous space (</a:t>
            </a:r>
            <a:r>
              <a:rPr lang="en-US" i="1" dirty="0" smtClean="0"/>
              <a:t>R</a:t>
            </a:r>
            <a:r>
              <a:rPr lang="en-US" i="1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830" y="6586639"/>
            <a:ext cx="952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http://en.wikipedia.org/wiki/List_of_U.S._</a:t>
            </a:r>
            <a:r>
              <a:rPr lang="en-US" sz="1200" dirty="0" smtClean="0">
                <a:hlinkClick r:id="rId3"/>
              </a:rPr>
              <a:t>states_by_population_density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76961" y="1398814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density by 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0481" y="4976808"/>
            <a:ext cx="6673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Population distribution over area approximated by population within each state or county</a:t>
            </a:r>
            <a:endParaRPr lang="en-US" sz="2000" dirty="0"/>
          </a:p>
        </p:txBody>
      </p:sp>
      <p:pic>
        <p:nvPicPr>
          <p:cNvPr id="1028" name="Picture 4" descr="http://upload.wikimedia.org/wikipedia/commons/thumb/f/ff/US_2000_census_population_density_map_by_state.svg/350px-US_2000_census_population_density_map_by_stat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5300"/>
            <a:ext cx="4112871" cy="254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9/90/USA-2000-population-density.gif/350px-USA-2000-population-densit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94439"/>
            <a:ext cx="33337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25159" y="166240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density by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are not partitions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1, 2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2, 3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is not a partition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{1,2,3}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{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2, 3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,∅</m:t>
                    </m:r>
                    <m:r>
                      <a:rPr lang="en-US" sz="24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/>
                  <a:t> is not a partition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{1,2,3}</m:t>
                    </m:r>
                  </m:oMath>
                </a14:m>
                <a:endParaRPr lang="en-US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{{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natural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: 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&lt;5}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{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natural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&gt;5}}</m:t>
                    </m:r>
                  </m:oMath>
                </a14:m>
                <a:r>
                  <a:rPr lang="en-US" sz="2400" dirty="0" smtClean="0"/>
                  <a:t> is not a partition of the natural numbers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{{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natural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: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5}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{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natural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: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r>
                      <a:rPr lang="en-US" sz="2400" i="1">
                        <a:latin typeface="Cambria Math"/>
                      </a:rPr>
                      <m:t>5}</m:t>
                    </m:r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/>
                  <a:t> is not a partition of the natural numbers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98040" y="721800"/>
              <a:ext cx="6304680" cy="4618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560" y="708840"/>
                <a:ext cx="6325560" cy="464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34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nit-picky things to remember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Important to distinguish between a one-element set and an element: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≠3</m:t>
                    </m:r>
                  </m:oMath>
                </a14:m>
                <a:endParaRPr lang="en-US" sz="2800" dirty="0" smtClean="0"/>
              </a:p>
              <a:p>
                <a:pPr lvl="1"/>
                <a:r>
                  <a:rPr lang="en-US" sz="2400" dirty="0" smtClean="0"/>
                  <a:t>Common programming error (e.g., function is expecting a set but gets a number)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Every </a:t>
                </a:r>
                <a:r>
                  <a:rPr lang="en-US" sz="2800" dirty="0" err="1" smtClean="0"/>
                  <a:t>powerset</a:t>
                </a:r>
                <a:r>
                  <a:rPr lang="en-US" sz="2800" dirty="0" smtClean="0"/>
                  <a:t> contains the empty set as an element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An element of a collection (or set of sets) is a set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The </a:t>
                </a:r>
                <a:r>
                  <a:rPr lang="en-US" sz="2800" dirty="0" err="1" smtClean="0"/>
                  <a:t>powerset</a:t>
                </a:r>
                <a:r>
                  <a:rPr lang="en-US" sz="2800" dirty="0" smtClean="0"/>
                  <a:t> of S forms a partial order under the subset relation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983160" y="728280"/>
              <a:ext cx="8042760" cy="3094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0640" y="713520"/>
                <a:ext cx="8053560" cy="31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80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 relations and partitions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93640" y="818640"/>
              <a:ext cx="8247960" cy="3713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520" y="805680"/>
                <a:ext cx="8273520" cy="37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85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90320" y="163800"/>
              <a:ext cx="8371080" cy="6402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360" y="146880"/>
                <a:ext cx="8398440" cy="64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89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20280" y="206640"/>
              <a:ext cx="8106480" cy="6473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680" y="190800"/>
                <a:ext cx="8132760" cy="649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40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62920" y="191160"/>
              <a:ext cx="7807680" cy="560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160" y="174600"/>
                <a:ext cx="7836840" cy="56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02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51400" y="205920"/>
              <a:ext cx="7956000" cy="6339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5920" y="198360"/>
                <a:ext cx="7979400" cy="63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22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Collections of sets: basics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Review of midterm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93880" y="387360"/>
              <a:ext cx="7412760" cy="6318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6680" y="372600"/>
                <a:ext cx="7433640" cy="63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36560" y="283680"/>
              <a:ext cx="7997040" cy="6451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200" y="270360"/>
                <a:ext cx="8017920" cy="64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16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72160" y="221040"/>
              <a:ext cx="7693560" cy="6384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7400" y="207000"/>
                <a:ext cx="7724160" cy="64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07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Image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590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image is divided into regions based on color or other appearance features</a:t>
            </a:r>
          </a:p>
          <a:p>
            <a:r>
              <a:rPr lang="en-US" sz="2400" dirty="0" smtClean="0"/>
              <a:t>Each region is a </a:t>
            </a:r>
            <a:r>
              <a:rPr lang="en-US" sz="2400" b="1" dirty="0" smtClean="0"/>
              <a:t>set</a:t>
            </a:r>
            <a:r>
              <a:rPr lang="en-US" sz="2400" dirty="0" smtClean="0"/>
              <a:t> of pixels</a:t>
            </a:r>
          </a:p>
          <a:p>
            <a:r>
              <a:rPr lang="en-US" sz="2400" dirty="0" smtClean="0"/>
              <a:t>The segmentation is a </a:t>
            </a:r>
            <a:r>
              <a:rPr lang="en-US" sz="2400" b="1" dirty="0" smtClean="0"/>
              <a:t>collection</a:t>
            </a:r>
            <a:r>
              <a:rPr lang="en-US" sz="2400" dirty="0" smtClean="0"/>
              <a:t> of regions, or a collection of sets of pixels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Amtra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mtra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62050"/>
            <a:ext cx="28463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4267200" y="2076450"/>
            <a:ext cx="533400" cy="358775"/>
          </a:xfrm>
          <a:prstGeom prst="rightArrow">
            <a:avLst>
              <a:gd name="adj1" fmla="val 50000"/>
              <a:gd name="adj2" fmla="val 471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 of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0" y="228600"/>
            <a:ext cx="8229600" cy="914400"/>
          </a:xfrm>
        </p:spPr>
        <p:txBody>
          <a:bodyPr/>
          <a:lstStyle/>
          <a:p>
            <a:r>
              <a:rPr lang="en-US" dirty="0" err="1" smtClean="0"/>
              <a:t>Russel’s</a:t>
            </a:r>
            <a:r>
              <a:rPr lang="en-US" dirty="0" smtClean="0"/>
              <a:t>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8229600" cy="5135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R is in R, then R cannot be in R.</a:t>
            </a:r>
          </a:p>
          <a:p>
            <a:pPr marL="0" indent="0">
              <a:buNone/>
            </a:pPr>
            <a:r>
              <a:rPr lang="en-US" dirty="0" smtClean="0"/>
              <a:t>If R is not in R, then R is in R!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"Hardly anything more unfortunate can befall a scientific writer than to have one of the foundations of his edifice shaken after the work is finished. This was the position I was placed in by a letter of Mr. Bertrand Russell, just when the printing of this volume was nearing its completion</a:t>
            </a:r>
            <a:r>
              <a:rPr lang="en-US" dirty="0" smtClean="0"/>
              <a:t>.“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Frege</a:t>
            </a:r>
            <a:r>
              <a:rPr lang="en-US" dirty="0" smtClean="0"/>
              <a:t>, in his Appendix to Vol. 2 of </a:t>
            </a:r>
            <a:r>
              <a:rPr lang="en-US" i="1" dirty="0" err="1"/>
              <a:t>Grundgesetze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Led to </a:t>
            </a:r>
            <a:r>
              <a:rPr lang="en-US" dirty="0" err="1" smtClean="0"/>
              <a:t>axiomatization</a:t>
            </a:r>
            <a:r>
              <a:rPr lang="en-US" dirty="0" smtClean="0"/>
              <a:t> of set theory… </a:t>
            </a:r>
            <a:r>
              <a:rPr lang="en-US" dirty="0" err="1" smtClean="0"/>
              <a:t>Zermelo</a:t>
            </a:r>
            <a:r>
              <a:rPr lang="en-US" dirty="0" smtClean="0"/>
              <a:t>-Frankel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text{let } R = \{ x \mid x \not \in x \} \text{, then } R \in R \iff R \not \in 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90169" cy="36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Honourable Bertrand Russ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1752600" cy="25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170000" y="215640"/>
              <a:ext cx="7125120" cy="1837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5960" y="200880"/>
                <a:ext cx="7149960" cy="18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24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220979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b="1" dirty="0" err="1" smtClean="0"/>
                  <a:t>powerset</a:t>
                </a:r>
                <a:r>
                  <a:rPr lang="en-US" dirty="0" smtClean="0"/>
                  <a:t> of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 the set of all possible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Example: the </a:t>
                </a:r>
                <a:r>
                  <a:rPr lang="en-US" sz="2600" dirty="0" err="1" smtClean="0"/>
                  <a:t>powerset</a:t>
                </a:r>
                <a:r>
                  <a:rPr lang="en-US" sz="2600" dirty="0" smtClean="0"/>
                  <a:t>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6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{∅,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2209799"/>
              </a:xfrm>
              <a:blipFill rotWithShape="1">
                <a:blip r:embed="rId2"/>
                <a:stretch>
                  <a:fillRect l="-1704" t="-5525" b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5" descr="Amtra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86200" y="385316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Example: the </a:t>
            </a:r>
            <a:r>
              <a:rPr lang="en-US" sz="2000" dirty="0" err="1" smtClean="0"/>
              <a:t>powerset</a:t>
            </a:r>
            <a:r>
              <a:rPr lang="en-US" sz="2000" dirty="0" smtClean="0"/>
              <a:t> of the set of pixels is the set of all possible image regions (including discontinuous regions)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76400" y="5975866"/>
                <a:ext cx="61181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pixels, how many possible regions are there?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975866"/>
                <a:ext cx="611815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9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725760" y="707040"/>
              <a:ext cx="8024400" cy="5882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080" y="692640"/>
                <a:ext cx="8052480" cy="59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47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75480" y="220680"/>
              <a:ext cx="7096320" cy="5919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2520" y="205920"/>
                <a:ext cx="7124760" cy="594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81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There are 10 kinds of people: </a:t>
                </a:r>
                <a:r>
                  <a:rPr lang="en-US" dirty="0"/>
                  <a:t>t</a:t>
                </a:r>
                <a:r>
                  <a:rPr lang="en-US" dirty="0" smtClean="0"/>
                  <a:t>hose who understand binary and those who don’t.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A </a:t>
                </a:r>
                <a:r>
                  <a:rPr lang="en-US" b="1" dirty="0" smtClean="0"/>
                  <a:t>partition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 a collection of non-empty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, such that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contained by exactly one </a:t>
                </a:r>
                <a:r>
                  <a:rPr lang="en-US" dirty="0" smtClean="0"/>
                  <a:t>subset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971550" lvl="1" indent="-514350">
                  <a:buAutoNum type="arabicParenBoth"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734480" y="3310560"/>
              <a:ext cx="7125480" cy="3440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6920" y="3296880"/>
                <a:ext cx="7146360" cy="345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56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Partitions with Finite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sz="2400" dirty="0" smtClean="0"/>
                  <a:t>A collection of sets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sz="2400" dirty="0" smtClean="0"/>
                  <a:t> is a partition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400" dirty="0" smtClean="0"/>
              </a:p>
              <a:p>
                <a:pPr marL="971550" lvl="1" indent="-514350">
                  <a:buAutoNum type="arabicParenBoth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𝑪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covers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∪…∪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400" dirty="0" smtClean="0"/>
              </a:p>
              <a:p>
                <a:pPr marL="971550" lvl="1" indent="-514350">
                  <a:buAutoNum type="arabicParenBoth"/>
                </a:pPr>
                <a:r>
                  <a:rPr lang="en-US" sz="2400" dirty="0" smtClean="0"/>
                  <a:t>No overlap within elements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=∅</m:t>
                    </m:r>
                  </m:oMath>
                </a14:m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sz="2400" dirty="0" smtClean="0"/>
              </a:p>
              <a:p>
                <a:pPr marL="971550" lvl="1" indent="-514350">
                  <a:buAutoNum type="arabicParenBoth"/>
                </a:pPr>
                <a:r>
                  <a:rPr lang="en-US" sz="2400" dirty="0" smtClean="0"/>
                  <a:t>No element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is empty</a:t>
                </a:r>
                <a:endParaRPr lang="en-US" sz="2400" b="1" dirty="0" smtClean="0"/>
              </a:p>
              <a:p>
                <a:pPr marL="971550" lvl="1" indent="-514350">
                  <a:buAutoNum type="arabicParenBoth"/>
                </a:pPr>
                <a:endParaRPr lang="en-US" sz="2400" dirty="0" smtClean="0"/>
              </a:p>
              <a:p>
                <a:pPr marL="457200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Amtra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57096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mtra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146"/>
            <a:ext cx="28463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4419600" y="4190546"/>
            <a:ext cx="533400" cy="358775"/>
          </a:xfrm>
          <a:prstGeom prst="rightArrow">
            <a:avLst>
              <a:gd name="adj1" fmla="val 50000"/>
              <a:gd name="adj2" fmla="val 471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43693" y="5464175"/>
            <a:ext cx="6675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The segmentation is a </a:t>
            </a:r>
            <a:r>
              <a:rPr lang="en-US" sz="2000" b="1" dirty="0">
                <a:latin typeface="+mj-lt"/>
              </a:rPr>
              <a:t>partition</a:t>
            </a:r>
            <a:r>
              <a:rPr lang="en-US" sz="2000" dirty="0">
                <a:latin typeface="+mj-lt"/>
              </a:rPr>
              <a:t> of the image pixels: the regions do not overlap, are non-empty, and their union includes all pixels</a:t>
            </a:r>
          </a:p>
        </p:txBody>
      </p:sp>
    </p:spTree>
    <p:extLst>
      <p:ext uri="{BB962C8B-B14F-4D97-AF65-F5344CB8AC3E}">
        <p14:creationId xmlns:p14="http://schemas.microsoft.com/office/powerpoint/2010/main" val="17465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136352</TotalTime>
  <Words>811</Words>
  <Application>Microsoft Office PowerPoint</Application>
  <PresentationFormat>On-screen Show (4:3)</PresentationFormat>
  <Paragraphs>111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2_Office Theme</vt:lpstr>
      <vt:lpstr>PowerPoint Presentation</vt:lpstr>
      <vt:lpstr>Today’s class</vt:lpstr>
      <vt:lpstr>Example: Image segmentation</vt:lpstr>
      <vt:lpstr>Sets of sets</vt:lpstr>
      <vt:lpstr>Russel’s paradox</vt:lpstr>
      <vt:lpstr>PowerPoint Presentation</vt:lpstr>
      <vt:lpstr>PowerPoint Presentation</vt:lpstr>
      <vt:lpstr>Partitions</vt:lpstr>
      <vt:lpstr>Partitions with Finite Sets</vt:lpstr>
      <vt:lpstr>Partitions with Finite/Infinite Sets</vt:lpstr>
      <vt:lpstr>Partitions of continuous spaces</vt:lpstr>
      <vt:lpstr>Partition of continuous space (R2)</vt:lpstr>
      <vt:lpstr>Things that are not partitions</vt:lpstr>
      <vt:lpstr>Some nit-picky things to remember</vt:lpstr>
      <vt:lpstr>Equivalence relations and partitions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madhu</cp:lastModifiedBy>
  <cp:revision>388</cp:revision>
  <cp:lastPrinted>2013-04-09T15:09:30Z</cp:lastPrinted>
  <dcterms:created xsi:type="dcterms:W3CDTF">2009-12-16T02:55:56Z</dcterms:created>
  <dcterms:modified xsi:type="dcterms:W3CDTF">2013-11-27T19:53:44Z</dcterms:modified>
</cp:coreProperties>
</file>